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Pinyon Script"/>
      <p:regular r:id="rId55"/>
    </p:embeddedFont>
    <p:embeddedFont>
      <p:font typeface="Permanent Marker"/>
      <p:regular r:id="rId56"/>
    </p:embeddedFont>
    <p:embeddedFont>
      <p:font typeface="Source Sans Pr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SansPr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inyonScript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ourceSansPro-regular.fntdata"/><Relationship Id="rId12" Type="http://schemas.openxmlformats.org/officeDocument/2006/relationships/slide" Target="slides/slide7.xml"/><Relationship Id="rId56" Type="http://schemas.openxmlformats.org/officeDocument/2006/relationships/font" Target="fonts/PermanentMarker-regular.fntdata"/><Relationship Id="rId15" Type="http://schemas.openxmlformats.org/officeDocument/2006/relationships/slide" Target="slides/slide10.xml"/><Relationship Id="rId59" Type="http://schemas.openxmlformats.org/officeDocument/2006/relationships/font" Target="fonts/SourceSansPro-italic.fntdata"/><Relationship Id="rId14" Type="http://schemas.openxmlformats.org/officeDocument/2006/relationships/slide" Target="slides/slide9.xml"/><Relationship Id="rId58" Type="http://schemas.openxmlformats.org/officeDocument/2006/relationships/font" Target="fonts/SourceSans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c829526a6_0_19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c829526a6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출정 ] 선택시 인게임으로 이동.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7bf898fc2b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7bf898fc2b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7bf898fc2b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7bf898fc2b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7bf898fc2b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7bf898fc2b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HP가 전부 사라질 경우 캐릭터 사망.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7bf898fc2b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7bf898fc2b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캐릭터 사망시 본체 바닥에 누워 있고 유령 형태 캐릭터 위로 생성.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유료 화폐 사용 ] 부활 여부 메세지 출력.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7bf898fc2b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7bf898fc2b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부활 [ 확인 ] 선택할 경우 HP, MP 최대치 상태로 사망한 자리에서 캐릭터 부활.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유료화폐 즉시 차감.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7bf898fc2b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7bf898fc2b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취소 ] 선택시 마력 보상 없이 전리품만 확보한 상태로 캠페인 창으로 이동.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7bf898fc2b_0_19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7bf898fc2b_0_1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출정 ] 선택시 인게임으로 이동.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7bf898fc2b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7bf898fc2b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캐릭터 ]가 [ 몬스터 ] 공격시 =&gt; 공격 모션 ( 무기의 충돌 범위가 몬스터 충돌 범위와 맞닿을 경우 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 몬스터의 Hp = [ 몬스터 체력 ] - ( [ 캐릭터 물리 공격력 ] - </a:t>
            </a:r>
            <a:r>
              <a:rPr lang="ko">
                <a:solidFill>
                  <a:schemeClr val="dk1"/>
                </a:solidFill>
              </a:rPr>
              <a:t>[ 몬스터 물리 방어력 ] </a:t>
            </a:r>
            <a:r>
              <a:rPr lang="ko">
                <a:solidFill>
                  <a:schemeClr val="dk1"/>
                </a:solidFill>
              </a:rPr>
              <a:t>) =&gt; [ 캐릭터 물리 공격력 ] 이 [ 몬스터 물리 방어력 ]보다 낮을 경우 피해는 1로 고정.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몬스터는 데미지를 받는 것과 동시에  피격 모션으로 넉백, </a:t>
            </a:r>
            <a:r>
              <a:rPr lang="ko">
                <a:solidFill>
                  <a:schemeClr val="dk1"/>
                </a:solidFill>
              </a:rPr>
              <a:t> =&gt; 다시 공격을 받을 경우 다시 넉백.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몬스터는 데미지를 받는 것과 동시에 HP 바가 머리 위로 생성.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bf898fc2b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bf898fc2b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몬스터는 데미지를 받는 것과 동시에 피격 모션으로 넉백,  =&gt; 다시 공격을 받을 경우 다시 넉백.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몬스터는 데미지를 받는 것과 동시에 HP 바가 머리 위로 생성.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7bf898fc2b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7bf898fc2b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HP가 전부 사라질 경우 [ 몬스터 ] 사망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829526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c829526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화면 캐릭터 중심으로 움직임.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캐릭터 아래쪽 타일은 무조건 2 타일 이상 존재.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캐릭터 HP 와 MP 는 최대치가 아닐 경우 일정시간마다 일정량만큼 자동으로 채워진다 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7bf898fc2b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7bf898fc2b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시체는 점차 투명해지면서 사라진다.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3c829526a6_0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3c829526a6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몬스터 사망시 전리품 위로 올라갔다가 떨어져 내리며 생성 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3c829526a6_0_2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3c829526a6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획득한 전리품 UI는 공중으로 떠오른 뒤 점차 투명해지면서 사라진다.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획득한 전리품은 타입에 맞는 인벤토리에 저장.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3c829526a6_0_3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3c829526a6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비어있는 </a:t>
            </a:r>
            <a:r>
              <a:rPr lang="ko">
                <a:solidFill>
                  <a:schemeClr val="dk1"/>
                </a:solidFill>
              </a:rPr>
              <a:t>소비 아이템 슬롯 창 ( or 전부 사용한 )  선택시 [ 소비 아이템 인벤토리 창 ] 출력.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g3d141c6e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5" name="Google Shape;2955;g3d141c6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소비 아이템 인벤토리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소비 아이템은 장비 아이템과 별개로 아이템 중첩 가능.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3d141c6e8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3d141c6e8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소비 아이템 터치 후 드래그 시 단축키 창에 등록.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3d141c6e8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3d141c6e8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소비 아이템 터치 후 드래그 시 단축키 창에 등록.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선택시 출력창 종료.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3d141c6e8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3d141c6e8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소비 아이템 등록 완료.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3d141c6e8b_2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3d141c6e8b_2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인벤토리 아이콘 선택시 전체화면 인벤토리 창으로 변경.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3d141c6e8b_2_7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4" name="Google Shape;3604;g3d141c6e8b_2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>
                <a:solidFill>
                  <a:schemeClr val="dk1"/>
                </a:solidFill>
              </a:rPr>
              <a:t> 인벤토리 아이콘 선택시 전체화면 인벤토리 창으로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829526a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c829526a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뒤로가기  ] 아이콘 선택시 확인여부 메세지창 출력.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3d141c6e8b_2_1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4" name="Google Shape;3704;g3d141c6e8b_2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>
                <a:solidFill>
                  <a:schemeClr val="dk1"/>
                </a:solidFill>
              </a:rPr>
              <a:t> 인벤토리 아이콘 선택시 전체화면 인벤토리 창으로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3d141c6e8b_2_14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2" name="Google Shape;3802;g3d141c6e8b_2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>
                <a:solidFill>
                  <a:schemeClr val="dk1"/>
                </a:solidFill>
              </a:rPr>
              <a:t> 인벤토리 아이콘 선택시 전체화면 인벤토리 창으로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g3d141c6e8b_2_15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2" name="Google Shape;3902;g3d141c6e8b_2_1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3d141c6e8b_2_16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1" name="Google Shape;4001;g3d141c6e8b_2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>
                <a:solidFill>
                  <a:schemeClr val="dk1"/>
                </a:solidFill>
              </a:rPr>
              <a:t> [ 소비 ] 선택시 소비 아이템 단축키 창과 소비 아이템 인벤토리 출력.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해당 창의 드래그 &amp; 드롭으로  인게임 [ 소비 슬롯 단축키 등록 ] 가능.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3d141c6e8b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Google Shape;4086;g3d141c6e8b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스킬 단축키 창 선택시 [ 버프 ] 계열은 캐릭터 상태창 하단에 버프 표시. [ 액티브] 스킬은 즉시 발동.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스킬 소모값만큼 마나 감소.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3d141c6e8b_2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3d141c6e8b_2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비어있는 스킬 슬롯 선택시 [캐릭터 상태창 ] 의 스킬 탭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3d141c6e8b_2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3d141c6e8b_2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스킬 이펙트 등장 하면서 버프계열은 상태창 하단에 표시.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버프 시간 만료 가까워지면 깜빡이다가 시간 만료 시 버프 표시 사라짐.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스킬 쿨타임에 맞춰서 음영 상택 시계 방향으로 회복.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3c829526a6_0_2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3c829526a6_0_2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캐릭터는 항상 화면의 중심. ( 카메라가 화면 끝에 걸치면 캐릭터 화면 중심에서 벗어남.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3c829526a6_0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3c829526a6_0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카메라가 맵 끝에 걸치면 캐릭터 화면 중심에서 벗어남.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8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g3c829526a6_0_2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0" name="Google Shape;4760;g3c829526a6_0_2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카메라가 맵 끝에 걸치면 캐릭터 화면 중심에서 벗어남.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bf898fc2b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bf898fc2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뒤로가기  ] 아이콘 선택시 확인여부 메세지창 출력. =&gt; 게임 일시정지.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[확인] 선택시 메세지 종료 되면서 게임 메인 화면으로 이동.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취소 ] 선택시 메세지 종료.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3c829526a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3c829526a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화면 캐릭터 중심으로 움직임.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Google Shape;5067;g3c829526a6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8" name="Google Shape;5068;g3c829526a6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코어 앞에서 공격 버튼 터치하고 있을시 게이지 생성.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g3c829526a6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4" name="Google Shape;5224;g3c829526a6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코어 앞에서 공격 버튼 터치하고 있을시 게이지 생성.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g3c829526a6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Google Shape;5381;g3c829526a6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게이지 바닥 나면 코어 색 변하면서 클리어.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5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3c829526a6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3c829526a6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게이지 바닥 나면 코어 색 변하면서 클리어 메세지 출력.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1" name="Shape 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Google Shape;5692;g3c829526a6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3" name="Google Shape;5693;g3c829526a6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게이지 바닥 나면 코어 색 변하면서 클리어 메세지 출력.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7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8" name="Google Shape;5848;g3c829526a6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9" name="Google Shape;5849;g3c829526a6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게이지 바닥 나면 코어 색 변하면서 클리어 메세지 출력.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화면 [ 터치 ] 하거나 시간 조금 흐르면 우측에 결과 메세지 출력.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4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g3c829526a6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Google Shape;6006;g3c829526a6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완료 ] 버튼 선택시 [ 시나리오 선택 ] 화면으로 이동.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최종 보상 = ( 던전 마력 - 플레이어 마력 ) * 경과 시간 보너스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경과 시간 보너스 =&gt; 던전방 갯수에 따른 시간 보너스.  던전방 하나당 5분의 시간 제한.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0" name="Shape 6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1" name="Google Shape;6181;g7bf898fc2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2" name="Google Shape;6182;g7bf898fc2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출정 ] 선택시 인게임으로 이동.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1" name="Shape 6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2" name="Google Shape;6332;g3c829526a6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3" name="Google Shape;6333;g3c829526a6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화면 캐릭터 중심으로 움직임.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bf898fc2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bf898fc2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톱니바퀴 ] 아이콘 선택시 설정창 출력.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게임 일시정지.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f898fc2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f898fc2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톱니바퀴 ] 아이콘 선택시 설정창 출력.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d141c6e8b_2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d141c6e8b_2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상태창 선택시 전체 화면에 캐릭터 정보창 출력.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d141c6e8b_2_10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3d141c6e8b_2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나머지 사항 전부 [ 상태창 ] 관련 동일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완료 ] 선택시 [ 상태창 ] 종료.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d141c6e8b_2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d141c6e8b_2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 [ 캐릭터 ] , [ 몬스터 ] 충돌시 /  캐릭터의 Hp = 체력 - ( [ 캐릭터 물리 방어력 ] - [ 몬스터 물리 공격력 ] ) =&gt; [ 캐릭터 물리 방어력 ] 이 [ 몬스터 물리 공격력 ]보다 높을 경우 받는 피해는 1로 고정.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캐릭터가 데미지를 받는 것과 동시에 피격 모션으로 넉백 =&gt; 다시 충돌시 다시 넉백, 받는 데미지 캐릭터 머리 위에 생성.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몬스터 ] 일정 거리로 [ 캐릭터]가 들어올 경우.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근접 몬스터 =&gt; 캐릭터 쪽으로 이동.  원거리 몬스터 =&gt; 캐릭터를 향해 발사체 투사.  ( 스킬도 같은 메커니즘 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Source Sans Pro"/>
              <a:buNone/>
              <a:defRPr b="0" i="0" sz="4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7467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⦿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719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Noto Sans Symbols"/>
              <a:buChar char="●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81654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81654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9" Type="http://schemas.openxmlformats.org/officeDocument/2006/relationships/image" Target="../media/image4.jpg"/><Relationship Id="rId15" Type="http://schemas.openxmlformats.org/officeDocument/2006/relationships/image" Target="../media/image7.png"/><Relationship Id="rId14" Type="http://schemas.openxmlformats.org/officeDocument/2006/relationships/image" Target="../media/image16.png"/><Relationship Id="rId17" Type="http://schemas.openxmlformats.org/officeDocument/2006/relationships/image" Target="../media/image11.png"/><Relationship Id="rId16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18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25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25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9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image" Target="../media/image15.png"/><Relationship Id="rId15" Type="http://schemas.openxmlformats.org/officeDocument/2006/relationships/image" Target="../media/image7.png"/><Relationship Id="rId14" Type="http://schemas.openxmlformats.org/officeDocument/2006/relationships/image" Target="../media/image16.png"/><Relationship Id="rId17" Type="http://schemas.openxmlformats.org/officeDocument/2006/relationships/image" Target="../media/image11.png"/><Relationship Id="rId16" Type="http://schemas.openxmlformats.org/officeDocument/2006/relationships/image" Target="../media/image14.png"/><Relationship Id="rId18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5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25" Type="http://schemas.openxmlformats.org/officeDocument/2006/relationships/image" Target="../media/image48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2.png"/><Relationship Id="rId22" Type="http://schemas.openxmlformats.org/officeDocument/2006/relationships/image" Target="../media/image35.png"/><Relationship Id="rId10" Type="http://schemas.openxmlformats.org/officeDocument/2006/relationships/image" Target="../media/image31.jpg"/><Relationship Id="rId21" Type="http://schemas.openxmlformats.org/officeDocument/2006/relationships/image" Target="../media/image44.pn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5" Type="http://schemas.openxmlformats.org/officeDocument/2006/relationships/image" Target="../media/image18.png"/><Relationship Id="rId19" Type="http://schemas.openxmlformats.org/officeDocument/2006/relationships/image" Target="../media/image29.png"/><Relationship Id="rId6" Type="http://schemas.openxmlformats.org/officeDocument/2006/relationships/image" Target="../media/image21.png"/><Relationship Id="rId18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5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25" Type="http://schemas.openxmlformats.org/officeDocument/2006/relationships/image" Target="../media/image5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37.png"/><Relationship Id="rId21" Type="http://schemas.openxmlformats.org/officeDocument/2006/relationships/image" Target="../media/image35.png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5" Type="http://schemas.openxmlformats.org/officeDocument/2006/relationships/image" Target="../media/image33.png"/><Relationship Id="rId14" Type="http://schemas.openxmlformats.org/officeDocument/2006/relationships/image" Target="../media/image26.pn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32.png"/><Relationship Id="rId1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2.png"/><Relationship Id="rId21" Type="http://schemas.openxmlformats.org/officeDocument/2006/relationships/image" Target="../media/image37.png"/><Relationship Id="rId24" Type="http://schemas.openxmlformats.org/officeDocument/2006/relationships/image" Target="../media/image53.png"/><Relationship Id="rId23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2.png"/><Relationship Id="rId21" Type="http://schemas.openxmlformats.org/officeDocument/2006/relationships/image" Target="../media/image37.png"/><Relationship Id="rId24" Type="http://schemas.openxmlformats.org/officeDocument/2006/relationships/image" Target="../media/image53.png"/><Relationship Id="rId23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2.png"/><Relationship Id="rId21" Type="http://schemas.openxmlformats.org/officeDocument/2006/relationships/image" Target="../media/image37.png"/><Relationship Id="rId24" Type="http://schemas.openxmlformats.org/officeDocument/2006/relationships/image" Target="../media/image53.png"/><Relationship Id="rId23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25" Type="http://schemas.openxmlformats.org/officeDocument/2006/relationships/image" Target="../media/image75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57.png"/><Relationship Id="rId21" Type="http://schemas.openxmlformats.org/officeDocument/2006/relationships/image" Target="../media/image73.png"/><Relationship Id="rId24" Type="http://schemas.openxmlformats.org/officeDocument/2006/relationships/image" Target="../media/image59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26" Type="http://schemas.openxmlformats.org/officeDocument/2006/relationships/image" Target="../media/image43.png"/><Relationship Id="rId25" Type="http://schemas.openxmlformats.org/officeDocument/2006/relationships/image" Target="../media/image80.png"/><Relationship Id="rId28" Type="http://schemas.openxmlformats.org/officeDocument/2006/relationships/image" Target="../media/image70.png"/><Relationship Id="rId27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29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8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69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2.png"/><Relationship Id="rId22" Type="http://schemas.openxmlformats.org/officeDocument/2006/relationships/image" Target="../media/image35.png"/><Relationship Id="rId10" Type="http://schemas.openxmlformats.org/officeDocument/2006/relationships/image" Target="../media/image31.jpg"/><Relationship Id="rId21" Type="http://schemas.openxmlformats.org/officeDocument/2006/relationships/image" Target="../media/image44.pn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5" Type="http://schemas.openxmlformats.org/officeDocument/2006/relationships/image" Target="../media/image18.png"/><Relationship Id="rId19" Type="http://schemas.openxmlformats.org/officeDocument/2006/relationships/image" Target="../media/image29.png"/><Relationship Id="rId6" Type="http://schemas.openxmlformats.org/officeDocument/2006/relationships/image" Target="../media/image21.png"/><Relationship Id="rId18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57.png"/><Relationship Id="rId21" Type="http://schemas.openxmlformats.org/officeDocument/2006/relationships/image" Target="../media/image73.png"/><Relationship Id="rId24" Type="http://schemas.openxmlformats.org/officeDocument/2006/relationships/image" Target="../media/image59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26" Type="http://schemas.openxmlformats.org/officeDocument/2006/relationships/image" Target="../media/image43.png"/><Relationship Id="rId25" Type="http://schemas.openxmlformats.org/officeDocument/2006/relationships/image" Target="../media/image80.png"/><Relationship Id="rId28" Type="http://schemas.openxmlformats.org/officeDocument/2006/relationships/image" Target="../media/image70.png"/><Relationship Id="rId27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29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8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69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57.png"/><Relationship Id="rId21" Type="http://schemas.openxmlformats.org/officeDocument/2006/relationships/image" Target="../media/image73.png"/><Relationship Id="rId24" Type="http://schemas.openxmlformats.org/officeDocument/2006/relationships/image" Target="../media/image59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26" Type="http://schemas.openxmlformats.org/officeDocument/2006/relationships/image" Target="../media/image43.png"/><Relationship Id="rId25" Type="http://schemas.openxmlformats.org/officeDocument/2006/relationships/image" Target="../media/image80.png"/><Relationship Id="rId28" Type="http://schemas.openxmlformats.org/officeDocument/2006/relationships/image" Target="../media/image75.png"/><Relationship Id="rId27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8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69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57.png"/><Relationship Id="rId21" Type="http://schemas.openxmlformats.org/officeDocument/2006/relationships/image" Target="../media/image73.png"/><Relationship Id="rId24" Type="http://schemas.openxmlformats.org/officeDocument/2006/relationships/image" Target="../media/image59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26" Type="http://schemas.openxmlformats.org/officeDocument/2006/relationships/image" Target="../media/image43.png"/><Relationship Id="rId25" Type="http://schemas.openxmlformats.org/officeDocument/2006/relationships/image" Target="../media/image80.png"/><Relationship Id="rId28" Type="http://schemas.openxmlformats.org/officeDocument/2006/relationships/image" Target="../media/image75.png"/><Relationship Id="rId27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8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69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8.png"/><Relationship Id="rId22" Type="http://schemas.openxmlformats.org/officeDocument/2006/relationships/image" Target="../media/image45.png"/><Relationship Id="rId21" Type="http://schemas.openxmlformats.org/officeDocument/2006/relationships/image" Target="../media/image73.png"/><Relationship Id="rId24" Type="http://schemas.openxmlformats.org/officeDocument/2006/relationships/image" Target="../media/image59.png"/><Relationship Id="rId23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61.png"/><Relationship Id="rId26" Type="http://schemas.openxmlformats.org/officeDocument/2006/relationships/image" Target="../media/image27.png"/><Relationship Id="rId25" Type="http://schemas.openxmlformats.org/officeDocument/2006/relationships/image" Target="../media/image80.png"/><Relationship Id="rId27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4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2.png"/><Relationship Id="rId12" Type="http://schemas.openxmlformats.org/officeDocument/2006/relationships/image" Target="../media/image63.png"/><Relationship Id="rId15" Type="http://schemas.openxmlformats.org/officeDocument/2006/relationships/image" Target="../media/image68.png"/><Relationship Id="rId14" Type="http://schemas.openxmlformats.org/officeDocument/2006/relationships/image" Target="../media/image71.png"/><Relationship Id="rId17" Type="http://schemas.openxmlformats.org/officeDocument/2006/relationships/image" Target="../media/image74.png"/><Relationship Id="rId16" Type="http://schemas.openxmlformats.org/officeDocument/2006/relationships/image" Target="../media/image69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23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53.png"/><Relationship Id="rId21" Type="http://schemas.openxmlformats.org/officeDocument/2006/relationships/image" Target="../media/image37.png"/><Relationship Id="rId24" Type="http://schemas.openxmlformats.org/officeDocument/2006/relationships/image" Target="../media/image29.png"/><Relationship Id="rId23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78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18.png"/><Relationship Id="rId21" Type="http://schemas.openxmlformats.org/officeDocument/2006/relationships/image" Target="../media/image37.png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33.png"/><Relationship Id="rId17" Type="http://schemas.openxmlformats.org/officeDocument/2006/relationships/image" Target="../media/image29.png"/><Relationship Id="rId16" Type="http://schemas.openxmlformats.org/officeDocument/2006/relationships/image" Target="../media/image30.png"/><Relationship Id="rId19" Type="http://schemas.openxmlformats.org/officeDocument/2006/relationships/image" Target="../media/image44.png"/><Relationship Id="rId18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2" Type="http://schemas.openxmlformats.org/officeDocument/2006/relationships/image" Target="../media/image28.png"/><Relationship Id="rId21" Type="http://schemas.openxmlformats.org/officeDocument/2006/relationships/image" Target="../media/image18.png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33.png"/><Relationship Id="rId12" Type="http://schemas.openxmlformats.org/officeDocument/2006/relationships/image" Target="../media/image26.pn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32.png"/><Relationship Id="rId16" Type="http://schemas.openxmlformats.org/officeDocument/2006/relationships/image" Target="../media/image29.png"/><Relationship Id="rId19" Type="http://schemas.openxmlformats.org/officeDocument/2006/relationships/image" Target="../media/image35.png"/><Relationship Id="rId18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2" Type="http://schemas.openxmlformats.org/officeDocument/2006/relationships/image" Target="../media/image28.png"/><Relationship Id="rId21" Type="http://schemas.openxmlformats.org/officeDocument/2006/relationships/image" Target="../media/image18.png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1.jp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33.png"/><Relationship Id="rId12" Type="http://schemas.openxmlformats.org/officeDocument/2006/relationships/image" Target="../media/image26.pn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32.png"/><Relationship Id="rId16" Type="http://schemas.openxmlformats.org/officeDocument/2006/relationships/image" Target="../media/image29.png"/><Relationship Id="rId19" Type="http://schemas.openxmlformats.org/officeDocument/2006/relationships/image" Target="../media/image35.png"/><Relationship Id="rId18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2.png"/><Relationship Id="rId22" Type="http://schemas.openxmlformats.org/officeDocument/2006/relationships/image" Target="../media/image35.png"/><Relationship Id="rId10" Type="http://schemas.openxmlformats.org/officeDocument/2006/relationships/image" Target="../media/image31.jpg"/><Relationship Id="rId21" Type="http://schemas.openxmlformats.org/officeDocument/2006/relationships/image" Target="../media/image44.png"/><Relationship Id="rId13" Type="http://schemas.openxmlformats.org/officeDocument/2006/relationships/image" Target="../media/image24.png"/><Relationship Id="rId24" Type="http://schemas.openxmlformats.org/officeDocument/2006/relationships/image" Target="../media/image34.png"/><Relationship Id="rId12" Type="http://schemas.openxmlformats.org/officeDocument/2006/relationships/image" Target="../media/image20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5" Type="http://schemas.openxmlformats.org/officeDocument/2006/relationships/image" Target="../media/image18.png"/><Relationship Id="rId19" Type="http://schemas.openxmlformats.org/officeDocument/2006/relationships/image" Target="../media/image29.png"/><Relationship Id="rId6" Type="http://schemas.openxmlformats.org/officeDocument/2006/relationships/image" Target="../media/image21.png"/><Relationship Id="rId18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22" Type="http://schemas.openxmlformats.org/officeDocument/2006/relationships/image" Target="../media/image44.png"/><Relationship Id="rId21" Type="http://schemas.openxmlformats.org/officeDocument/2006/relationships/image" Target="../media/image32.png"/><Relationship Id="rId24" Type="http://schemas.openxmlformats.org/officeDocument/2006/relationships/image" Target="../media/image84.png"/><Relationship Id="rId23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5" Type="http://schemas.openxmlformats.org/officeDocument/2006/relationships/image" Target="../media/image5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8.png"/><Relationship Id="rId12" Type="http://schemas.openxmlformats.org/officeDocument/2006/relationships/image" Target="../media/image20.png"/><Relationship Id="rId15" Type="http://schemas.openxmlformats.org/officeDocument/2006/relationships/image" Target="../media/image35.png"/><Relationship Id="rId14" Type="http://schemas.openxmlformats.org/officeDocument/2006/relationships/image" Target="../media/image26.png"/><Relationship Id="rId17" Type="http://schemas.openxmlformats.org/officeDocument/2006/relationships/image" Target="../media/image33.png"/><Relationship Id="rId16" Type="http://schemas.openxmlformats.org/officeDocument/2006/relationships/image" Target="../media/image79.png"/><Relationship Id="rId19" Type="http://schemas.openxmlformats.org/officeDocument/2006/relationships/image" Target="../media/image30.png"/><Relationship Id="rId18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5" Type="http://schemas.openxmlformats.org/officeDocument/2006/relationships/image" Target="../media/image5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53.png"/><Relationship Id="rId25" Type="http://schemas.openxmlformats.org/officeDocument/2006/relationships/image" Target="../media/image48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53.png"/><Relationship Id="rId25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53.png"/><Relationship Id="rId25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53.png"/><Relationship Id="rId25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85.png"/><Relationship Id="rId21" Type="http://schemas.openxmlformats.org/officeDocument/2006/relationships/image" Target="../media/image44.png"/><Relationship Id="rId24" Type="http://schemas.openxmlformats.org/officeDocument/2006/relationships/image" Target="../media/image28.png"/><Relationship Id="rId23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53.png"/><Relationship Id="rId25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53.png"/><Relationship Id="rId21" Type="http://schemas.openxmlformats.org/officeDocument/2006/relationships/image" Target="../media/image44.png"/><Relationship Id="rId24" Type="http://schemas.openxmlformats.org/officeDocument/2006/relationships/image" Target="../media/image87.png"/><Relationship Id="rId23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23.png"/><Relationship Id="rId26" Type="http://schemas.openxmlformats.org/officeDocument/2006/relationships/image" Target="../media/image83.png"/><Relationship Id="rId25" Type="http://schemas.openxmlformats.org/officeDocument/2006/relationships/image" Target="../media/image28.png"/><Relationship Id="rId28" Type="http://schemas.openxmlformats.org/officeDocument/2006/relationships/image" Target="../media/image38.png"/><Relationship Id="rId27" Type="http://schemas.openxmlformats.org/officeDocument/2006/relationships/image" Target="../media/image86.png"/><Relationship Id="rId5" Type="http://schemas.openxmlformats.org/officeDocument/2006/relationships/image" Target="../media/image76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5" Type="http://schemas.openxmlformats.org/officeDocument/2006/relationships/image" Target="../media/image79.png"/><Relationship Id="rId14" Type="http://schemas.openxmlformats.org/officeDocument/2006/relationships/image" Target="../media/image35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9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2.png"/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13" Type="http://schemas.openxmlformats.org/officeDocument/2006/relationships/image" Target="../media/image5.png"/><Relationship Id="rId12" Type="http://schemas.openxmlformats.org/officeDocument/2006/relationships/image" Target="../media/image15.png"/><Relationship Id="rId15" Type="http://schemas.openxmlformats.org/officeDocument/2006/relationships/image" Target="../media/image7.png"/><Relationship Id="rId14" Type="http://schemas.openxmlformats.org/officeDocument/2006/relationships/image" Target="../media/image16.png"/><Relationship Id="rId17" Type="http://schemas.openxmlformats.org/officeDocument/2006/relationships/image" Target="../media/image11.png"/><Relationship Id="rId16" Type="http://schemas.openxmlformats.org/officeDocument/2006/relationships/image" Target="../media/image14.png"/><Relationship Id="rId18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22" Type="http://schemas.openxmlformats.org/officeDocument/2006/relationships/image" Target="../media/image32.png"/><Relationship Id="rId21" Type="http://schemas.openxmlformats.org/officeDocument/2006/relationships/image" Target="../media/image29.png"/><Relationship Id="rId24" Type="http://schemas.openxmlformats.org/officeDocument/2006/relationships/image" Target="../media/image53.png"/><Relationship Id="rId23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31.jpg"/><Relationship Id="rId11" Type="http://schemas.openxmlformats.org/officeDocument/2006/relationships/image" Target="../media/image77.png"/><Relationship Id="rId10" Type="http://schemas.openxmlformats.org/officeDocument/2006/relationships/image" Target="../media/image20.png"/><Relationship Id="rId13" Type="http://schemas.openxmlformats.org/officeDocument/2006/relationships/image" Target="../media/image24.png"/><Relationship Id="rId12" Type="http://schemas.openxmlformats.org/officeDocument/2006/relationships/image" Target="../media/image76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79.png"/><Relationship Id="rId16" Type="http://schemas.openxmlformats.org/officeDocument/2006/relationships/image" Target="../media/image35.png"/><Relationship Id="rId19" Type="http://schemas.openxmlformats.org/officeDocument/2006/relationships/image" Target="../media/image27.png"/><Relationship Id="rId18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11" Type="http://schemas.openxmlformats.org/officeDocument/2006/relationships/image" Target="../media/image22.png"/><Relationship Id="rId22" Type="http://schemas.openxmlformats.org/officeDocument/2006/relationships/image" Target="../media/image35.png"/><Relationship Id="rId10" Type="http://schemas.openxmlformats.org/officeDocument/2006/relationships/image" Target="../media/image31.jpg"/><Relationship Id="rId21" Type="http://schemas.openxmlformats.org/officeDocument/2006/relationships/image" Target="../media/image44.pn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5" Type="http://schemas.openxmlformats.org/officeDocument/2006/relationships/image" Target="../media/image18.png"/><Relationship Id="rId19" Type="http://schemas.openxmlformats.org/officeDocument/2006/relationships/image" Target="../media/image29.png"/><Relationship Id="rId6" Type="http://schemas.openxmlformats.org/officeDocument/2006/relationships/image" Target="../media/image21.png"/><Relationship Id="rId18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4" Type="http://schemas.openxmlformats.org/officeDocument/2006/relationships/image" Target="../media/image15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25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39.png"/><Relationship Id="rId8" Type="http://schemas.openxmlformats.org/officeDocument/2006/relationships/image" Target="../media/image45.png"/><Relationship Id="rId11" Type="http://schemas.openxmlformats.org/officeDocument/2006/relationships/image" Target="../media/image47.png"/><Relationship Id="rId10" Type="http://schemas.openxmlformats.org/officeDocument/2006/relationships/image" Target="../media/image38.png"/><Relationship Id="rId13" Type="http://schemas.openxmlformats.org/officeDocument/2006/relationships/image" Target="../media/image42.png"/><Relationship Id="rId12" Type="http://schemas.openxmlformats.org/officeDocument/2006/relationships/image" Target="../media/image40.jpg"/><Relationship Id="rId15" Type="http://schemas.openxmlformats.org/officeDocument/2006/relationships/image" Target="../media/image43.png"/><Relationship Id="rId14" Type="http://schemas.openxmlformats.org/officeDocument/2006/relationships/image" Target="../media/image58.png"/><Relationship Id="rId17" Type="http://schemas.openxmlformats.org/officeDocument/2006/relationships/image" Target="../media/image49.png"/><Relationship Id="rId16" Type="http://schemas.openxmlformats.org/officeDocument/2006/relationships/image" Target="../media/image50.png"/><Relationship Id="rId18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35.png"/><Relationship Id="rId21" Type="http://schemas.openxmlformats.org/officeDocument/2006/relationships/image" Target="../media/image4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Relationship Id="rId11" Type="http://schemas.openxmlformats.org/officeDocument/2006/relationships/image" Target="../media/image22.png"/><Relationship Id="rId10" Type="http://schemas.openxmlformats.org/officeDocument/2006/relationships/image" Target="../media/image31.jp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5" Type="http://schemas.openxmlformats.org/officeDocument/2006/relationships/image" Target="../media/image26.png"/><Relationship Id="rId14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33.png"/><Relationship Id="rId19" Type="http://schemas.openxmlformats.org/officeDocument/2006/relationships/image" Target="../media/image29.png"/><Relationship Id="rId1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313198" y="997155"/>
            <a:ext cx="8482452" cy="4146345"/>
            <a:chOff x="313198" y="997155"/>
            <a:chExt cx="8482452" cy="4146345"/>
          </a:xfrm>
        </p:grpSpPr>
        <p:grpSp>
          <p:nvGrpSpPr>
            <p:cNvPr id="61" name="Google Shape;61;p14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grpSp>
            <p:nvGrpSpPr>
              <p:cNvPr id="62" name="Google Shape;62;p14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63" name="Google Shape;63;p1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460823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grpSp>
              <p:nvGrpSpPr>
                <p:cNvPr id="64" name="Google Shape;64;p14"/>
                <p:cNvGrpSpPr/>
                <p:nvPr/>
              </p:nvGrpSpPr>
              <p:grpSpPr>
                <a:xfrm>
                  <a:off x="313198" y="997155"/>
                  <a:ext cx="8316318" cy="3938700"/>
                  <a:chOff x="313198" y="997155"/>
                  <a:chExt cx="8316318" cy="3938700"/>
                </a:xfrm>
              </p:grpSpPr>
              <p:pic>
                <p:nvPicPr>
                  <p:cNvPr id="65" name="Google Shape;65;p1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13198" y="997155"/>
                    <a:ext cx="4195800" cy="3938700"/>
                  </a:xfrm>
                  <a:prstGeom prst="roundRect">
                    <a:avLst>
                      <a:gd fmla="val 8715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66" name="Google Shape;66;p14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494016" y="997155"/>
                    <a:ext cx="4135500" cy="3938400"/>
                  </a:xfrm>
                  <a:prstGeom prst="roundRect">
                    <a:avLst>
                      <a:gd fmla="val 8698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67" name="Google Shape;67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9" name="Google Shape;69;p14"/>
              <p:cNvGrpSpPr/>
              <p:nvPr/>
            </p:nvGrpSpPr>
            <p:grpSpPr>
              <a:xfrm>
                <a:off x="3141219" y="1188066"/>
                <a:ext cx="4450934" cy="207611"/>
                <a:chOff x="3592400" y="1139350"/>
                <a:chExt cx="4770050" cy="339013"/>
              </a:xfrm>
            </p:grpSpPr>
            <p:pic>
              <p:nvPicPr>
                <p:cNvPr id="70" name="Google Shape;70;p14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359240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1" name="Google Shape;71;p14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796275" y="1180875"/>
                  <a:ext cx="166650" cy="2422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2" name="Google Shape;72;p14"/>
                <p:cNvSpPr txBox="1"/>
                <p:nvPr/>
              </p:nvSpPr>
              <p:spPr>
                <a:xfrm>
                  <a:off x="4114638" y="1254700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890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73" name="Google Shape;73;p14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5190675" y="1139363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74" name="Google Shape;74;p14"/>
                <p:cNvSpPr txBox="1"/>
                <p:nvPr/>
              </p:nvSpPr>
              <p:spPr>
                <a:xfrm>
                  <a:off x="5712913" y="1254713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75" name="Google Shape;75;p14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678895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76" name="Google Shape;76;p14"/>
                <p:cNvSpPr txBox="1"/>
                <p:nvPr/>
              </p:nvSpPr>
              <p:spPr>
                <a:xfrm>
                  <a:off x="7311188" y="1254525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77" name="Google Shape;77;p1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0331" l="9744" r="10121" t="10069"/>
                <a:stretch/>
              </p:blipFill>
              <p:spPr>
                <a:xfrm>
                  <a:off x="5346863" y="1206851"/>
                  <a:ext cx="185100" cy="1839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" name="Google Shape;78;p1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 rot="10800000">
                  <a:off x="7002000" y="1196639"/>
                  <a:ext cx="157450" cy="228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9" name="Google Shape;79;p14"/>
              <p:cNvSpPr/>
              <p:nvPr/>
            </p:nvSpPr>
            <p:spPr>
              <a:xfrm>
                <a:off x="1513825" y="2099050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1359625" y="3138475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" name="Google Shape;81;p14"/>
              <p:cNvGrpSpPr/>
              <p:nvPr/>
            </p:nvGrpSpPr>
            <p:grpSpPr>
              <a:xfrm>
                <a:off x="1451462" y="2029150"/>
                <a:ext cx="278938" cy="273600"/>
                <a:chOff x="8629537" y="806525"/>
                <a:chExt cx="278938" cy="273600"/>
              </a:xfrm>
            </p:grpSpPr>
            <p:pic>
              <p:nvPicPr>
                <p:cNvPr id="82" name="Google Shape;82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3" name="Google Shape;83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" name="Google Shape;84;p14"/>
              <p:cNvGrpSpPr/>
              <p:nvPr/>
            </p:nvGrpSpPr>
            <p:grpSpPr>
              <a:xfrm>
                <a:off x="1297262" y="30685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85" name="Google Shape;85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6" name="Google Shape;86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" name="Google Shape;87;p14"/>
              <p:cNvGrpSpPr/>
              <p:nvPr/>
            </p:nvGrpSpPr>
            <p:grpSpPr>
              <a:xfrm>
                <a:off x="2103462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88" name="Google Shape;88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9" name="Google Shape;89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" name="Google Shape;90;p14"/>
              <p:cNvGrpSpPr/>
              <p:nvPr/>
            </p:nvGrpSpPr>
            <p:grpSpPr>
              <a:xfrm>
                <a:off x="3913312" y="38429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91" name="Google Shape;91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2" name="Google Shape;92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" name="Google Shape;93;p14"/>
              <p:cNvGrpSpPr/>
              <p:nvPr/>
            </p:nvGrpSpPr>
            <p:grpSpPr>
              <a:xfrm>
                <a:off x="5305937" y="39827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94" name="Google Shape;94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5" name="Google Shape;95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" name="Google Shape;96;p14"/>
              <p:cNvGrpSpPr/>
              <p:nvPr/>
            </p:nvGrpSpPr>
            <p:grpSpPr>
              <a:xfrm>
                <a:off x="7001737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97" name="Google Shape;97;p1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8" name="Google Shape;98;p14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" name="Google Shape;99;p14"/>
              <p:cNvGrpSpPr/>
              <p:nvPr/>
            </p:nvGrpSpPr>
            <p:grpSpPr>
              <a:xfrm>
                <a:off x="1820350" y="16311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00" name="Google Shape;100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01" name="Google Shape;101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2" name="Google Shape;102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03" name="Google Shape;103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04" name="Google Shape;104;p14"/>
              <p:cNvGrpSpPr/>
              <p:nvPr/>
            </p:nvGrpSpPr>
            <p:grpSpPr>
              <a:xfrm>
                <a:off x="1418425" y="20224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05" name="Google Shape;105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06" name="Google Shape;106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7" name="Google Shape;107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08" name="Google Shape;108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2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09" name="Google Shape;109;p14"/>
              <p:cNvGrpSpPr/>
              <p:nvPr/>
            </p:nvGrpSpPr>
            <p:grpSpPr>
              <a:xfrm>
                <a:off x="1761800" y="26067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10" name="Google Shape;110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11" name="Google Shape;111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2" name="Google Shape;112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13" name="Google Shape;113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3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14" name="Google Shape;114;p14"/>
              <p:cNvGrpSpPr/>
              <p:nvPr/>
            </p:nvGrpSpPr>
            <p:grpSpPr>
              <a:xfrm>
                <a:off x="1264225" y="30618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15" name="Google Shape;115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16" name="Google Shape;116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7" name="Google Shape;117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18" name="Google Shape;118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4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19" name="Google Shape;119;p14"/>
              <p:cNvGrpSpPr/>
              <p:nvPr/>
            </p:nvGrpSpPr>
            <p:grpSpPr>
              <a:xfrm>
                <a:off x="2070425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20" name="Google Shape;120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21" name="Google Shape;121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2" name="Google Shape;122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23" name="Google Shape;123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5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24" name="Google Shape;124;p14"/>
              <p:cNvGrpSpPr/>
              <p:nvPr/>
            </p:nvGrpSpPr>
            <p:grpSpPr>
              <a:xfrm>
                <a:off x="2564675" y="42269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25" name="Google Shape;125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26" name="Google Shape;126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7" name="Google Shape;127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28" name="Google Shape;128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6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29" name="Google Shape;129;p14"/>
              <p:cNvGrpSpPr/>
              <p:nvPr/>
            </p:nvGrpSpPr>
            <p:grpSpPr>
              <a:xfrm>
                <a:off x="3880275" y="38362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30" name="Google Shape;130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31" name="Google Shape;131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2" name="Google Shape;132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33" name="Google Shape;133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7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34" name="Google Shape;134;p14"/>
              <p:cNvGrpSpPr/>
              <p:nvPr/>
            </p:nvGrpSpPr>
            <p:grpSpPr>
              <a:xfrm>
                <a:off x="5272900" y="39760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35" name="Google Shape;135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36" name="Google Shape;136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37" name="Google Shape;137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38" name="Google Shape;138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8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39" name="Google Shape;139;p14"/>
              <p:cNvGrpSpPr/>
              <p:nvPr/>
            </p:nvGrpSpPr>
            <p:grpSpPr>
              <a:xfrm>
                <a:off x="6968700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40" name="Google Shape;140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41" name="Google Shape;141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42" name="Google Shape;142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43" name="Google Shape;143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10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44" name="Google Shape;144;p14"/>
              <p:cNvSpPr/>
              <p:nvPr/>
            </p:nvSpPr>
            <p:spPr>
              <a:xfrm>
                <a:off x="1668025" y="1868026"/>
                <a:ext cx="179121" cy="181705"/>
              </a:xfrm>
              <a:custGeom>
                <a:rect b="b" l="l" r="r" t="t"/>
                <a:pathLst>
                  <a:path extrusionOk="0" h="4556" w="5627">
                    <a:moveTo>
                      <a:pt x="5627" y="0"/>
                    </a:moveTo>
                    <a:cubicBezTo>
                      <a:pt x="4689" y="759"/>
                      <a:pt x="938" y="3797"/>
                      <a:pt x="0" y="455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5" name="Google Shape;145;p14"/>
              <p:cNvSpPr/>
              <p:nvPr/>
            </p:nvSpPr>
            <p:spPr>
              <a:xfrm>
                <a:off x="1730399" y="2177150"/>
                <a:ext cx="594127" cy="482339"/>
              </a:xfrm>
              <a:custGeom>
                <a:rect b="b" l="l" r="r" t="t"/>
                <a:pathLst>
                  <a:path extrusionOk="0" h="22776" w="25826">
                    <a:moveTo>
                      <a:pt x="0" y="0"/>
                    </a:moveTo>
                    <a:cubicBezTo>
                      <a:pt x="4243" y="2099"/>
                      <a:pt x="23088" y="8798"/>
                      <a:pt x="25455" y="12594"/>
                    </a:cubicBezTo>
                    <a:cubicBezTo>
                      <a:pt x="27822" y="16390"/>
                      <a:pt x="16077" y="21079"/>
                      <a:pt x="14201" y="2277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" name="Google Shape;146;p14"/>
              <p:cNvSpPr/>
              <p:nvPr/>
            </p:nvSpPr>
            <p:spPr>
              <a:xfrm>
                <a:off x="1319675" y="2776215"/>
                <a:ext cx="468925" cy="305275"/>
              </a:xfrm>
              <a:custGeom>
                <a:rect b="b" l="l" r="r" t="t"/>
                <a:pathLst>
                  <a:path extrusionOk="0" h="12211" w="18757">
                    <a:moveTo>
                      <a:pt x="18757" y="153"/>
                    </a:moveTo>
                    <a:cubicBezTo>
                      <a:pt x="16212" y="332"/>
                      <a:pt x="6610" y="-785"/>
                      <a:pt x="3484" y="1225"/>
                    </a:cubicBezTo>
                    <a:cubicBezTo>
                      <a:pt x="358" y="3235"/>
                      <a:pt x="581" y="10380"/>
                      <a:pt x="0" y="12211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47" name="Google Shape;147;p14"/>
              <p:cNvGrpSpPr/>
              <p:nvPr/>
            </p:nvGrpSpPr>
            <p:grpSpPr>
              <a:xfrm>
                <a:off x="6010225" y="3549212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48" name="Google Shape;148;p14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49" name="Google Shape;149;p14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50" name="Google Shape;150;p14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51" name="Google Shape;151;p14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9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52" name="Google Shape;152;p14"/>
              <p:cNvSpPr/>
              <p:nvPr/>
            </p:nvSpPr>
            <p:spPr>
              <a:xfrm>
                <a:off x="1507250" y="3348875"/>
                <a:ext cx="594122" cy="382186"/>
              </a:xfrm>
              <a:custGeom>
                <a:rect b="b" l="l" r="r" t="t"/>
                <a:pathLst>
                  <a:path extrusionOk="0" h="16561" w="25188">
                    <a:moveTo>
                      <a:pt x="0" y="0"/>
                    </a:moveTo>
                    <a:cubicBezTo>
                      <a:pt x="1206" y="2635"/>
                      <a:pt x="3037" y="13487"/>
                      <a:pt x="7235" y="15809"/>
                    </a:cubicBezTo>
                    <a:cubicBezTo>
                      <a:pt x="11433" y="18131"/>
                      <a:pt x="22196" y="14246"/>
                      <a:pt x="25188" y="1393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3" name="Google Shape;153;p14"/>
              <p:cNvSpPr/>
              <p:nvPr/>
            </p:nvSpPr>
            <p:spPr>
              <a:xfrm>
                <a:off x="2391500" y="3604000"/>
                <a:ext cx="568375" cy="622982"/>
              </a:xfrm>
              <a:custGeom>
                <a:rect b="b" l="l" r="r" t="t"/>
                <a:pathLst>
                  <a:path extrusionOk="0" h="23313" w="22735">
                    <a:moveTo>
                      <a:pt x="0" y="0"/>
                    </a:moveTo>
                    <a:cubicBezTo>
                      <a:pt x="3662" y="893"/>
                      <a:pt x="19070" y="1474"/>
                      <a:pt x="21973" y="5359"/>
                    </a:cubicBezTo>
                    <a:cubicBezTo>
                      <a:pt x="24876" y="9245"/>
                      <a:pt x="18176" y="20321"/>
                      <a:pt x="17417" y="2331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4" name="Google Shape;154;p14"/>
              <p:cNvSpPr/>
              <p:nvPr/>
            </p:nvSpPr>
            <p:spPr>
              <a:xfrm>
                <a:off x="2880525" y="4066225"/>
                <a:ext cx="1085225" cy="301450"/>
              </a:xfrm>
              <a:custGeom>
                <a:rect b="b" l="l" r="r" t="t"/>
                <a:pathLst>
                  <a:path extrusionOk="0" h="12058" w="43409">
                    <a:moveTo>
                      <a:pt x="0" y="12058"/>
                    </a:moveTo>
                    <a:cubicBezTo>
                      <a:pt x="1742" y="11344"/>
                      <a:pt x="5448" y="8620"/>
                      <a:pt x="10450" y="7771"/>
                    </a:cubicBezTo>
                    <a:cubicBezTo>
                      <a:pt x="15452" y="6923"/>
                      <a:pt x="24518" y="8262"/>
                      <a:pt x="30011" y="6967"/>
                    </a:cubicBezTo>
                    <a:cubicBezTo>
                      <a:pt x="35504" y="5672"/>
                      <a:pt x="41176" y="1161"/>
                      <a:pt x="43409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5" name="Google Shape;155;p14"/>
              <p:cNvSpPr/>
              <p:nvPr/>
            </p:nvSpPr>
            <p:spPr>
              <a:xfrm>
                <a:off x="4193500" y="3965750"/>
                <a:ext cx="1138825" cy="388450"/>
              </a:xfrm>
              <a:custGeom>
                <a:rect b="b" l="l" r="r" t="t"/>
                <a:pathLst>
                  <a:path extrusionOk="0" h="15538" w="45553">
                    <a:moveTo>
                      <a:pt x="0" y="0"/>
                    </a:moveTo>
                    <a:cubicBezTo>
                      <a:pt x="3216" y="2546"/>
                      <a:pt x="11701" y="13710"/>
                      <a:pt x="19293" y="15273"/>
                    </a:cubicBezTo>
                    <a:cubicBezTo>
                      <a:pt x="26885" y="16836"/>
                      <a:pt x="41176" y="10361"/>
                      <a:pt x="45553" y="9378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6" name="Google Shape;156;p14"/>
              <p:cNvSpPr/>
              <p:nvPr/>
            </p:nvSpPr>
            <p:spPr>
              <a:xfrm>
                <a:off x="5584875" y="3744674"/>
                <a:ext cx="491404" cy="301459"/>
              </a:xfrm>
              <a:custGeom>
                <a:rect b="b" l="l" r="r" t="t"/>
                <a:pathLst>
                  <a:path extrusionOk="0" h="10451" w="21972">
                    <a:moveTo>
                      <a:pt x="0" y="10451"/>
                    </a:moveTo>
                    <a:cubicBezTo>
                      <a:pt x="3662" y="8709"/>
                      <a:pt x="18310" y="1742"/>
                      <a:pt x="21972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7" name="Google Shape;157;p14"/>
              <p:cNvSpPr/>
              <p:nvPr/>
            </p:nvSpPr>
            <p:spPr>
              <a:xfrm>
                <a:off x="6330450" y="3664300"/>
                <a:ext cx="690000" cy="221500"/>
              </a:xfrm>
              <a:custGeom>
                <a:rect b="b" l="l" r="r" t="t"/>
                <a:pathLst>
                  <a:path extrusionOk="0" h="8860" w="27600">
                    <a:moveTo>
                      <a:pt x="0" y="804"/>
                    </a:moveTo>
                    <a:cubicBezTo>
                      <a:pt x="1787" y="2144"/>
                      <a:pt x="6119" y="8977"/>
                      <a:pt x="10719" y="8843"/>
                    </a:cubicBezTo>
                    <a:cubicBezTo>
                      <a:pt x="15319" y="8709"/>
                      <a:pt x="24787" y="1474"/>
                      <a:pt x="27600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158" name="Google Shape;158;p14"/>
              <p:cNvSpPr txBox="1"/>
              <p:nvPr/>
            </p:nvSpPr>
            <p:spPr>
              <a:xfrm>
                <a:off x="3066075" y="2049825"/>
                <a:ext cx="28155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CHAPTER 1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마왕의 성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159" name="Google Shape;159;p14"/>
            <p:cNvSpPr/>
            <p:nvPr/>
          </p:nvSpPr>
          <p:spPr>
            <a:xfrm>
              <a:off x="1835500" y="1627825"/>
              <a:ext cx="308100" cy="3081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50000">
                  <a:srgbClr val="FFFFFF">
                    <a:alpha val="0"/>
                  </a:srgbClr>
                </a:gs>
                <a:gs pos="100000">
                  <a:srgbClr val="FFFF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64800" y="1137550"/>
              <a:ext cx="5030850" cy="400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4"/>
            <p:cNvSpPr txBox="1"/>
            <p:nvPr/>
          </p:nvSpPr>
          <p:spPr>
            <a:xfrm>
              <a:off x="4872475" y="1619775"/>
              <a:ext cx="28155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 sz="12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( 추천      100 )</a:t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62" name="Google Shape;162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52147" y="4032525"/>
              <a:ext cx="1211215" cy="3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4"/>
            <p:cNvSpPr/>
            <p:nvPr/>
          </p:nvSpPr>
          <p:spPr>
            <a:xfrm>
              <a:off x="4273900" y="2113225"/>
              <a:ext cx="4046100" cy="185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634550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2245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4"/>
            <p:cNvGrpSpPr/>
            <p:nvPr/>
          </p:nvGrpSpPr>
          <p:grpSpPr>
            <a:xfrm>
              <a:off x="8121253" y="2177150"/>
              <a:ext cx="165257" cy="1733237"/>
              <a:chOff x="4700325" y="337912"/>
              <a:chExt cx="223200" cy="2287800"/>
            </a:xfrm>
          </p:grpSpPr>
          <p:sp>
            <p:nvSpPr>
              <p:cNvPr id="167" name="Google Shape;167;p14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68" name="Google Shape;168;p14"/>
              <p:cNvSpPr txBox="1"/>
              <p:nvPr/>
            </p:nvSpPr>
            <p:spPr>
              <a:xfrm rot="5400000">
                <a:off x="3668025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169" name="Google Shape;169;p14"/>
            <p:cNvSpPr txBox="1"/>
            <p:nvPr/>
          </p:nvSpPr>
          <p:spPr>
            <a:xfrm>
              <a:off x="6363950" y="2177150"/>
              <a:ext cx="1757400" cy="17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마왕의 명을 받아 북쪽 영지를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다스리고 있는  마족 [말랑이왕].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영주성에서 한가로이 시간을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보내고 있던 중 [말랑이왕] 이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관리하는  던전 쪽으로 알 수 없는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빛이 날아온다.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잠시 뒤 던전을 관리하던 집사가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170" name="Google Shape;170;p14"/>
            <p:cNvGrpSpPr/>
            <p:nvPr/>
          </p:nvGrpSpPr>
          <p:grpSpPr>
            <a:xfrm>
              <a:off x="4855899" y="3647051"/>
              <a:ext cx="790001" cy="213051"/>
              <a:chOff x="1671138" y="3378075"/>
              <a:chExt cx="790001" cy="308100"/>
            </a:xfrm>
          </p:grpSpPr>
          <p:pic>
            <p:nvPicPr>
              <p:cNvPr id="171" name="Google Shape;171;p1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71138" y="3378075"/>
                <a:ext cx="790001" cy="30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4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779246" y="3455074"/>
                <a:ext cx="164100" cy="154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" name="Google Shape;173;p14"/>
            <p:cNvSpPr txBox="1"/>
            <p:nvPr/>
          </p:nvSpPr>
          <p:spPr>
            <a:xfrm>
              <a:off x="4346300" y="2201050"/>
              <a:ext cx="1893300" cy="2568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 말랑이왕  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300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74" name="Google Shape;174;p14"/>
            <p:cNvSpPr txBox="1"/>
            <p:nvPr/>
          </p:nvSpPr>
          <p:spPr>
            <a:xfrm>
              <a:off x="5092250" y="3679200"/>
              <a:ext cx="599100" cy="1809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자세히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5" name="Google Shape;175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19225" y="2249100"/>
              <a:ext cx="115225" cy="1675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" name="Google Shape;176;p14"/>
            <p:cNvGrpSpPr/>
            <p:nvPr/>
          </p:nvGrpSpPr>
          <p:grpSpPr>
            <a:xfrm>
              <a:off x="4811629" y="2634925"/>
              <a:ext cx="1407547" cy="914354"/>
              <a:chOff x="4124988" y="2468720"/>
              <a:chExt cx="1646832" cy="1028404"/>
            </a:xfrm>
          </p:grpSpPr>
          <p:sp>
            <p:nvSpPr>
              <p:cNvPr id="177" name="Google Shape;177;p14"/>
              <p:cNvSpPr txBox="1"/>
              <p:nvPr/>
            </p:nvSpPr>
            <p:spPr>
              <a:xfrm>
                <a:off x="4124997" y="2740089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78" name="Google Shape;178;p14"/>
              <p:cNvSpPr txBox="1"/>
              <p:nvPr/>
            </p:nvSpPr>
            <p:spPr>
              <a:xfrm>
                <a:off x="5010365" y="27382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79" name="Google Shape;179;p14"/>
              <p:cNvSpPr txBox="1"/>
              <p:nvPr/>
            </p:nvSpPr>
            <p:spPr>
              <a:xfrm>
                <a:off x="4124988" y="3014116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5010356" y="301490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1" name="Google Shape;181;p14"/>
              <p:cNvSpPr txBox="1"/>
              <p:nvPr/>
            </p:nvSpPr>
            <p:spPr>
              <a:xfrm>
                <a:off x="5010365" y="329792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공격속도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2" name="Google Shape;182;p14"/>
              <p:cNvSpPr txBox="1"/>
              <p:nvPr/>
            </p:nvSpPr>
            <p:spPr>
              <a:xfrm>
                <a:off x="4124997" y="32976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3" name="Google Shape;183;p14"/>
              <p:cNvSpPr txBox="1"/>
              <p:nvPr/>
            </p:nvSpPr>
            <p:spPr>
              <a:xfrm>
                <a:off x="4124988" y="2483500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4" name="Google Shape;184;p14"/>
              <p:cNvSpPr txBox="1"/>
              <p:nvPr/>
            </p:nvSpPr>
            <p:spPr>
              <a:xfrm>
                <a:off x="5010356" y="248506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85" name="Google Shape;185;p14"/>
              <p:cNvSpPr txBox="1"/>
              <p:nvPr/>
            </p:nvSpPr>
            <p:spPr>
              <a:xfrm>
                <a:off x="4703329" y="2468720"/>
                <a:ext cx="4038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10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186" name="Google Shape;186;p14"/>
              <p:cNvSpPr txBox="1"/>
              <p:nvPr/>
            </p:nvSpPr>
            <p:spPr>
              <a:xfrm>
                <a:off x="5573519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187" name="Google Shape;187;p14"/>
              <p:cNvSpPr txBox="1"/>
              <p:nvPr/>
            </p:nvSpPr>
            <p:spPr>
              <a:xfrm>
                <a:off x="5573519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188" name="Google Shape;188;p14"/>
              <p:cNvSpPr txBox="1"/>
              <p:nvPr/>
            </p:nvSpPr>
            <p:spPr>
              <a:xfrm>
                <a:off x="4749696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</p:grpSp>
        <p:sp>
          <p:nvSpPr>
            <p:cNvPr id="189" name="Google Shape;189;p14"/>
            <p:cNvSpPr txBox="1"/>
            <p:nvPr/>
          </p:nvSpPr>
          <p:spPr>
            <a:xfrm>
              <a:off x="7217400" y="4062675"/>
              <a:ext cx="1122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출정</a:t>
              </a:r>
              <a:endParaRPr b="1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90" name="Google Shape;190;p14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sp>
        <p:nvSpPr>
          <p:cNvPr id="191" name="Google Shape;191;p14"/>
          <p:cNvSpPr/>
          <p:nvPr/>
        </p:nvSpPr>
        <p:spPr>
          <a:xfrm>
            <a:off x="7779800" y="42744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14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193" name="Google Shape;193;p14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7" name="Google Shape;197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92826" y="2509900"/>
            <a:ext cx="11232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27475" y="3481200"/>
            <a:ext cx="1224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864" y="3475000"/>
            <a:ext cx="1224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5305937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15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5305937" y="31118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6008962" y="26349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9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6008962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8</a:t>
            </a:r>
            <a:endParaRPr b="1" sz="600">
              <a:solidFill>
                <a:srgbClr val="EFEFEF"/>
              </a:solidFill>
            </a:endParaRPr>
          </a:p>
        </p:txBody>
      </p:sp>
      <p:pic>
        <p:nvPicPr>
          <p:cNvPr id="204" name="Google Shape;2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550" y="1928843"/>
            <a:ext cx="122400" cy="17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4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193" name="Google Shape;1193;p23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194" name="Google Shape;119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Google Shape;119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8" name="Google Shape;1198;p23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23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23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201" name="Google Shape;120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6" name="Google Shape;1206;p23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207" name="Google Shape;120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2" name="Google Shape;1212;p23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213" name="Google Shape;121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7" name="Google Shape;1217;p23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218" name="Google Shape;1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0" name="Google Shape;12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2" name="Google Shape;1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3" name="Google Shape;1223;p23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224" name="Google Shape;122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9" name="Google Shape;1229;p23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230" name="Google Shape;123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2" name="Google Shape;123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4" name="Google Shape;1234;p23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235" name="Google Shape;1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9" name="Google Shape;1239;p2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240" name="Google Shape;124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2" name="Google Shape;1242;p2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243" name="Google Shape;1243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244" name="Google Shape;1244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2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46" name="Google Shape;1246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47" name="Google Shape;1247;p2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48" name="Google Shape;1248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49" name="Google Shape;1249;p2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0" name="Google Shape;1250;p2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251" name="Google Shape;1251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2" name="Google Shape;1252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3" name="Google Shape;1253;p2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4" name="Google Shape;125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5" name="Google Shape;1255;p2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256" name="Google Shape;1256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257" name="Google Shape;1257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2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9" name="Google Shape;1259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60" name="Google Shape;1260;p2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61" name="Google Shape;1261;p2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62" name="Google Shape;1262;p2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63" name="Google Shape;1263;p2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264" name="Google Shape;1264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5" name="Google Shape;1265;p23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266" name="Google Shape;1266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5020391" y="3215832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7" name="Google Shape;1267;p23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268" name="Google Shape;1268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9" name="Google Shape;1269;p2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270" name="Google Shape;1270;p2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271" name="Google Shape;1271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23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73" name="Google Shape;1273;p23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274" name="Google Shape;1274;p23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275" name="Google Shape;1275;p23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3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23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23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23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281" name="Google Shape;1281;p23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282" name="Google Shape;1282;p23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283" name="Google Shape;1283;p23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84" name="Google Shape;1284;p23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85" name="Google Shape;1285;p23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3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2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2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2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1" name="Google Shape;1291;p23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292" name="Google Shape;1292;p2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3" name="Google Shape;1293;p2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4" name="Google Shape;1294;p2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5" name="Google Shape;1295;p2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6" name="Google Shape;1296;p2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7" name="Google Shape;1297;p23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3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3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23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1" name="Google Shape;1301;p23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23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23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23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23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23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23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23"/>
          <p:cNvSpPr/>
          <p:nvPr/>
        </p:nvSpPr>
        <p:spPr>
          <a:xfrm>
            <a:off x="5237150" y="3281075"/>
            <a:ext cx="782400" cy="89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314" name="Google Shape;1314;p24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315" name="Google Shape;131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8" name="Google Shape;131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9" name="Google Shape;1319;p24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24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24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322" name="Google Shape;13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7" name="Google Shape;1327;p24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328" name="Google Shape;132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3" name="Google Shape;1333;p24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334" name="Google Shape;133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8" name="Google Shape;1338;p24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339" name="Google Shape;133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4" name="Google Shape;1344;p24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345" name="Google Shape;134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0" name="Google Shape;1350;p24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351" name="Google Shape;135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5" name="Google Shape;1355;p24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356" name="Google Shape;135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0" name="Google Shape;1360;p2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361" name="Google Shape;136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3" name="Google Shape;1363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364" name="Google Shape;1364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365" name="Google Shape;1365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Google Shape;1366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67" name="Google Shape;1367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68" name="Google Shape;1368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69" name="Google Shape;1369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70" name="Google Shape;1370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71" name="Google Shape;1371;p2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372" name="Google Shape;1372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3" name="Google Shape;137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4" name="Google Shape;1374;p2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6" name="Google Shape;1376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377" name="Google Shape;1377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378" name="Google Shape;1378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1379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80" name="Google Shape;1380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81" name="Google Shape;1381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82" name="Google Shape;1382;p2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83" name="Google Shape;1383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84" name="Google Shape;1384;p2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385" name="Google Shape;1385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6" name="Google Shape;1386;p24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387" name="Google Shape;1387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50842">
            <a:off x="4543395" y="3229070"/>
            <a:ext cx="1103739" cy="1074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8" name="Google Shape;1388;p24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389" name="Google Shape;138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0" name="Google Shape;1390;p2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391" name="Google Shape;1391;p2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392" name="Google Shape;1392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24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394" name="Google Shape;1394;p24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</a:t>
            </a: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395" name="Google Shape;1395;p24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396" name="Google Shape;1396;p24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24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24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4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0" name="Google Shape;140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4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402" name="Google Shape;1402;p24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403" name="Google Shape;1403;p24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404" name="Google Shape;1404;p24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05" name="Google Shape;1405;p24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06" name="Google Shape;1406;p24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24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8" name="Google Shape;1408;p2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2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2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2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2" name="Google Shape;1412;p24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413" name="Google Shape;1413;p24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4" name="Google Shape;1414;p24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5" name="Google Shape;1415;p24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6" name="Google Shape;1416;p24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7" name="Google Shape;1417;p24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18" name="Google Shape;1418;p24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4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24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24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2" name="Google Shape;1422;p24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24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24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24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4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4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24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4"/>
          <p:cNvSpPr/>
          <p:nvPr/>
        </p:nvSpPr>
        <p:spPr>
          <a:xfrm flipH="1">
            <a:off x="5298500" y="3765725"/>
            <a:ext cx="259800" cy="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24"/>
          <p:cNvSpPr/>
          <p:nvPr/>
        </p:nvSpPr>
        <p:spPr>
          <a:xfrm>
            <a:off x="1611150" y="1426950"/>
            <a:ext cx="791400" cy="32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24"/>
          <p:cNvSpPr txBox="1"/>
          <p:nvPr/>
        </p:nvSpPr>
        <p:spPr>
          <a:xfrm>
            <a:off x="4876775" y="3193550"/>
            <a:ext cx="451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 </a:t>
            </a:r>
            <a:r>
              <a:rPr b="1" lang="ko" sz="8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1</a:t>
            </a:r>
            <a:endParaRPr b="1" sz="8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432" name="Google Shape;1432;p24"/>
          <p:cNvSpPr/>
          <p:nvPr/>
        </p:nvSpPr>
        <p:spPr>
          <a:xfrm>
            <a:off x="4699575" y="3204025"/>
            <a:ext cx="791400" cy="32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438" name="Google Shape;1438;p25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439" name="Google Shape;143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3" name="Google Shape;1443;p25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5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5" name="Google Shape;1445;p25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446" name="Google Shape;144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1" name="Google Shape;1451;p25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452" name="Google Shape;145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7" name="Google Shape;1457;p25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458" name="Google Shape;145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1" name="Google Shape;146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2" name="Google Shape;1462;p25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463" name="Google Shape;146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8" name="Google Shape;1468;p25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469" name="Google Shape;146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4" name="Google Shape;1474;p25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475" name="Google Shape;147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9" name="Google Shape;1479;p25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480" name="Google Shape;148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4" name="Google Shape;1484;p2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485" name="Google Shape;148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7" name="Google Shape;1487;p2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488" name="Google Shape;1488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489" name="Google Shape;1489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2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91" name="Google Shape;1491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492" name="Google Shape;1492;p2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93" name="Google Shape;1493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494" name="Google Shape;1494;p2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95" name="Google Shape;1495;p2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496" name="Google Shape;1496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7" name="Google Shape;149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8" name="Google Shape;1498;p2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9" name="Google Shape;1499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0" name="Google Shape;1500;p2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501" name="Google Shape;1501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502" name="Google Shape;1502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3" name="Google Shape;1503;p2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504" name="Google Shape;1504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505" name="Google Shape;1505;p2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506" name="Google Shape;1506;p2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507" name="Google Shape;1507;p2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508" name="Google Shape;1508;p2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509" name="Google Shape;1509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0" name="Google Shape;1510;p25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511" name="Google Shape;1511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50842">
            <a:off x="4543395" y="3229070"/>
            <a:ext cx="1103739" cy="1074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2" name="Google Shape;1512;p25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513" name="Google Shape;1513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4" name="Google Shape;1514;p2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515" name="Google Shape;1515;p2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516" name="Google Shape;1516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25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518" name="Google Shape;1518;p25"/>
          <p:cNvSpPr txBox="1"/>
          <p:nvPr/>
        </p:nvSpPr>
        <p:spPr>
          <a:xfrm>
            <a:off x="1847900" y="23591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</a:t>
            </a: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519" name="Google Shape;1519;p25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520" name="Google Shape;1520;p25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25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25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25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4" name="Google Shape;15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25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526" name="Google Shape;1526;p25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527" name="Google Shape;1527;p25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528" name="Google Shape;1528;p25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9" name="Google Shape;1529;p25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30" name="Google Shape;1530;p2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2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2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2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2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6" name="Google Shape;1536;p25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537" name="Google Shape;1537;p2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8" name="Google Shape;1538;p2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9" name="Google Shape;1539;p2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0" name="Google Shape;1540;p2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1" name="Google Shape;1541;p2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42" name="Google Shape;1542;p25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25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25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25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6" name="Google Shape;1546;p25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25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5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5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5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5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5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25"/>
          <p:cNvSpPr/>
          <p:nvPr/>
        </p:nvSpPr>
        <p:spPr>
          <a:xfrm flipH="1">
            <a:off x="5298500" y="3765725"/>
            <a:ext cx="259800" cy="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25"/>
          <p:cNvSpPr txBox="1"/>
          <p:nvPr/>
        </p:nvSpPr>
        <p:spPr>
          <a:xfrm>
            <a:off x="4876775" y="3193550"/>
            <a:ext cx="4512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- 1</a:t>
            </a:r>
            <a:endParaRPr b="1" sz="8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555" name="Google Shape;1555;p25"/>
          <p:cNvSpPr/>
          <p:nvPr/>
        </p:nvSpPr>
        <p:spPr>
          <a:xfrm>
            <a:off x="4699575" y="3204025"/>
            <a:ext cx="791400" cy="32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6" name="Google Shape;1556;p25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1431425" y="1539575"/>
            <a:ext cx="1108475" cy="1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25"/>
          <p:cNvSpPr/>
          <p:nvPr/>
        </p:nvSpPr>
        <p:spPr>
          <a:xfrm>
            <a:off x="1652388" y="1392525"/>
            <a:ext cx="791400" cy="32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25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</a:t>
            </a: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564" name="Google Shape;1564;p26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565" name="Google Shape;15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6" name="Google Shape;156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7" name="Google Shape;156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6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6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1" name="Google Shape;1571;p26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572" name="Google Shape;157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7" name="Google Shape;1577;p26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578" name="Google Shape;157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3" name="Google Shape;1583;p26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584" name="Google Shape;158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8" name="Google Shape;1588;p26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589" name="Google Shape;158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4" name="Google Shape;1594;p26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595" name="Google Shape;159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0" name="Google Shape;1600;p26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601" name="Google Shape;160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5" name="Google Shape;1605;p26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606" name="Google Shape;160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0" name="Google Shape;1610;p2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611" name="Google Shape;161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3" name="Google Shape;1613;p2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614" name="Google Shape;1614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615" name="Google Shape;1615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2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17" name="Google Shape;1617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18" name="Google Shape;1618;p2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19" name="Google Shape;1619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20" name="Google Shape;1620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21" name="Google Shape;1621;p2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22" name="Google Shape;1622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3" name="Google Shape;162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4" name="Google Shape;1624;p2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5" name="Google Shape;1625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2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627" name="Google Shape;1627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628" name="Google Shape;162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9" name="Google Shape;1629;p2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30" name="Google Shape;1630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31" name="Google Shape;1631;p2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32" name="Google Shape;1632;p2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33" name="Google Shape;1633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34" name="Google Shape;1634;p2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35" name="Google Shape;1635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6" name="Google Shape;1636;p26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637" name="Google Shape;1637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528027">
            <a:off x="4381796" y="3353186"/>
            <a:ext cx="1103865" cy="1074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26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639" name="Google Shape;1639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0" name="Google Shape;1640;p2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641" name="Google Shape;1641;p2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642" name="Google Shape;164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26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44" name="Google Shape;1644;p26"/>
          <p:cNvSpPr txBox="1"/>
          <p:nvPr/>
        </p:nvSpPr>
        <p:spPr>
          <a:xfrm>
            <a:off x="1847900" y="23591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645" name="Google Shape;1645;p26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646" name="Google Shape;1646;p26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26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26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26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0" name="Google Shape;165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26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652" name="Google Shape;1652;p26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653" name="Google Shape;1653;p26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654" name="Google Shape;1654;p26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55" name="Google Shape;1655;p26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6" name="Google Shape;1656;p2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7" name="Google Shape;1657;p2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8" name="Google Shape;1658;p2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2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2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2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2" name="Google Shape;1662;p26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663" name="Google Shape;1663;p2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4" name="Google Shape;1664;p2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5" name="Google Shape;1665;p2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6" name="Google Shape;1666;p2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7" name="Google Shape;1667;p2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68" name="Google Shape;1668;p26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26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26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1" name="Google Shape;1671;p26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2" name="Google Shape;1672;p26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6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6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26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6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26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6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6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1431425" y="1539575"/>
            <a:ext cx="1108475" cy="1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26"/>
          <p:cNvSpPr/>
          <p:nvPr/>
        </p:nvSpPr>
        <p:spPr>
          <a:xfrm>
            <a:off x="4443675" y="3130875"/>
            <a:ext cx="856200" cy="107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26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1682" name="Google Shape;1682;p26"/>
          <p:cNvPicPr preferRelativeResize="0"/>
          <p:nvPr/>
        </p:nvPicPr>
        <p:blipFill rotWithShape="1">
          <a:blip r:embed="rId14">
            <a:alphaModFix amt="61000"/>
          </a:blip>
          <a:srcRect b="0" l="0" r="0" t="0"/>
          <a:stretch/>
        </p:blipFill>
        <p:spPr>
          <a:xfrm rot="-550842">
            <a:off x="4350895" y="3048320"/>
            <a:ext cx="1103739" cy="1074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3" name="Google Shape;1683;p26"/>
          <p:cNvGrpSpPr/>
          <p:nvPr/>
        </p:nvGrpSpPr>
        <p:grpSpPr>
          <a:xfrm>
            <a:off x="5498317" y="1672510"/>
            <a:ext cx="2654694" cy="2637993"/>
            <a:chOff x="2439025" y="1899100"/>
            <a:chExt cx="3780000" cy="2458750"/>
          </a:xfrm>
        </p:grpSpPr>
        <p:pic>
          <p:nvPicPr>
            <p:cNvPr id="1684" name="Google Shape;1684;p26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5" name="Google Shape;1685;p26"/>
            <p:cNvSpPr txBox="1"/>
            <p:nvPr/>
          </p:nvSpPr>
          <p:spPr>
            <a:xfrm>
              <a:off x="2488825" y="255276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부활하시겠습니까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86" name="Google Shape;1686;p26"/>
            <p:cNvSpPr txBox="1"/>
            <p:nvPr/>
          </p:nvSpPr>
          <p:spPr>
            <a:xfrm>
              <a:off x="4769625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87" name="Google Shape;1687;p26"/>
            <p:cNvSpPr txBox="1"/>
            <p:nvPr/>
          </p:nvSpPr>
          <p:spPr>
            <a:xfrm>
              <a:off x="3119037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688" name="Google Shape;1688;p26"/>
          <p:cNvGrpSpPr/>
          <p:nvPr/>
        </p:nvGrpSpPr>
        <p:grpSpPr>
          <a:xfrm>
            <a:off x="6342021" y="2892972"/>
            <a:ext cx="1103725" cy="144108"/>
            <a:chOff x="7002000" y="1196639"/>
            <a:chExt cx="1233488" cy="228924"/>
          </a:xfrm>
        </p:grpSpPr>
        <p:sp>
          <p:nvSpPr>
            <p:cNvPr id="1689" name="Google Shape;1689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100</a:t>
              </a:r>
              <a:endParaRPr b="1"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90" name="Google Shape;1690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1" name="Google Shape;1691;p26"/>
          <p:cNvSpPr/>
          <p:nvPr/>
        </p:nvSpPr>
        <p:spPr>
          <a:xfrm>
            <a:off x="7285525" y="3539825"/>
            <a:ext cx="3462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697" name="Google Shape;1697;p27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698" name="Google Shape;16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Google Shape;169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2" name="Google Shape;1702;p27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7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4" name="Google Shape;1704;p27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705" name="Google Shape;170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6" name="Google Shape;170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0" name="Google Shape;1710;p27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711" name="Google Shape;171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" name="Google Shape;171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4" name="Google Shape;171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5" name="Google Shape;171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6" name="Google Shape;1716;p27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717" name="Google Shape;171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1" name="Google Shape;1721;p27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722" name="Google Shape;172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4" name="Google Shape;17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5" name="Google Shape;172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7" name="Google Shape;1727;p27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728" name="Google Shape;172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9" name="Google Shape;172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3" name="Google Shape;1733;p27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734" name="Google Shape;173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7" name="Google Shape;173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8" name="Google Shape;1738;p27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739" name="Google Shape;173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3" name="Google Shape;1743;p2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744" name="Google Shape;174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6" name="Google Shape;1746;p2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747" name="Google Shape;1747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748" name="Google Shape;1748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Google Shape;1749;p2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50" name="Google Shape;1750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51" name="Google Shape;1751;p2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52" name="Google Shape;1752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53" name="Google Shape;1753;p2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54" name="Google Shape;1754;p2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55" name="Google Shape;1755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6" name="Google Shape;1756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7" name="Google Shape;1757;p2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8" name="Google Shape;1758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9" name="Google Shape;1759;p2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760" name="Google Shape;1760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761" name="Google Shape;1761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2" name="Google Shape;1762;p2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63" name="Google Shape;1763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64" name="Google Shape;1764;p2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65" name="Google Shape;1765;p2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66" name="Google Shape;1766;p2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67" name="Google Shape;1767;p2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68" name="Google Shape;1768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9" name="Google Shape;1769;p27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770" name="Google Shape;177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388846" y="3214480"/>
            <a:ext cx="11040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1" name="Google Shape;1771;p27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772" name="Google Shape;1772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3" name="Google Shape;1773;p2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774" name="Google Shape;1774;p2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775" name="Google Shape;1775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27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777" name="Google Shape;1777;p27"/>
          <p:cNvSpPr txBox="1"/>
          <p:nvPr/>
        </p:nvSpPr>
        <p:spPr>
          <a:xfrm>
            <a:off x="1847900" y="23591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778" name="Google Shape;1778;p27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779" name="Google Shape;1779;p27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7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7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27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3" name="Google Shape;178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2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785" name="Google Shape;1785;p27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786" name="Google Shape;1786;p27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787" name="Google Shape;1787;p27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88" name="Google Shape;1788;p27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89" name="Google Shape;1789;p2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2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2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2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2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5" name="Google Shape;1795;p27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796" name="Google Shape;1796;p2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7" name="Google Shape;1797;p2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8" name="Google Shape;1798;p2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9" name="Google Shape;1799;p2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0" name="Google Shape;1800;p2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1" name="Google Shape;1801;p27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27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27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27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5" name="Google Shape;1805;p27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7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7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27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27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27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27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27"/>
          <p:cNvSpPr/>
          <p:nvPr/>
        </p:nvSpPr>
        <p:spPr>
          <a:xfrm>
            <a:off x="4512750" y="3102600"/>
            <a:ext cx="856200" cy="107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27"/>
          <p:cNvSpPr/>
          <p:nvPr/>
        </p:nvSpPr>
        <p:spPr>
          <a:xfrm>
            <a:off x="5492850" y="955675"/>
            <a:ext cx="856200" cy="48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27"/>
          <p:cNvSpPr txBox="1"/>
          <p:nvPr/>
        </p:nvSpPr>
        <p:spPr>
          <a:xfrm>
            <a:off x="5914625" y="951788"/>
            <a:ext cx="5229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-100</a:t>
            </a:r>
            <a:endParaRPr b="1" sz="8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815" name="Google Shape;1815;p27"/>
          <p:cNvSpPr txBox="1"/>
          <p:nvPr/>
        </p:nvSpPr>
        <p:spPr>
          <a:xfrm>
            <a:off x="1480450" y="1559624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816" name="Google Shape;1816;p27"/>
          <p:cNvSpPr/>
          <p:nvPr/>
        </p:nvSpPr>
        <p:spPr>
          <a:xfrm>
            <a:off x="1521450" y="1321963"/>
            <a:ext cx="856200" cy="64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822" name="Google Shape;1822;p28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823" name="Google Shape;182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7" name="Google Shape;1827;p28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8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9" name="Google Shape;1829;p28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830" name="Google Shape;183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1" name="Google Shape;183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3" name="Google Shape;183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4" name="Google Shape;18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5" name="Google Shape;1835;p28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836" name="Google Shape;183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8" name="Google Shape;183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1" name="Google Shape;1841;p28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842" name="Google Shape;184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6" name="Google Shape;1846;p28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847" name="Google Shape;184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0" name="Google Shape;185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1" name="Google Shape;185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2" name="Google Shape;1852;p28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853" name="Google Shape;185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4" name="Google Shape;185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5" name="Google Shape;18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6" name="Google Shape;185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8" name="Google Shape;1858;p28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859" name="Google Shape;185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0" name="Google Shape;186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1" name="Google Shape;186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2" name="Google Shape;186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3" name="Google Shape;1863;p28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864" name="Google Shape;186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8" name="Google Shape;1868;p2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869" name="Google Shape;186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1" name="Google Shape;1871;p2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872" name="Google Shape;1872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873" name="Google Shape;1873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4" name="Google Shape;1874;p2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75" name="Google Shape;1875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876" name="Google Shape;1876;p2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77" name="Google Shape;1877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878" name="Google Shape;1878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79" name="Google Shape;1879;p2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80" name="Google Shape;1880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1" name="Google Shape;1881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2" name="Google Shape;1882;p2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3" name="Google Shape;1883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4" name="Google Shape;1884;p2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885" name="Google Shape;1885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886" name="Google Shape;1886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Google Shape;1887;p2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88" name="Google Shape;1888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889" name="Google Shape;1889;p2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90" name="Google Shape;1890;p2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891" name="Google Shape;1891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92" name="Google Shape;1892;p2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93" name="Google Shape;1893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4" name="Google Shape;1894;p28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895" name="Google Shape;1895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528027">
            <a:off x="4381796" y="3353186"/>
            <a:ext cx="1103865" cy="1074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6" name="Google Shape;1896;p28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897" name="Google Shape;189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8" name="Google Shape;1898;p2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899" name="Google Shape;1899;p2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900" name="Google Shape;1900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8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902" name="Google Shape;1902;p28"/>
          <p:cNvSpPr txBox="1"/>
          <p:nvPr/>
        </p:nvSpPr>
        <p:spPr>
          <a:xfrm>
            <a:off x="1847900" y="23591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903" name="Google Shape;1903;p28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904" name="Google Shape;1904;p28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28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8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28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28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910" name="Google Shape;1910;p28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911" name="Google Shape;1911;p28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912" name="Google Shape;1912;p28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13" name="Google Shape;1913;p28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14" name="Google Shape;1914;p2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2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2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2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2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9" name="Google Shape;1919;p2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0" name="Google Shape;1920;p28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921" name="Google Shape;1921;p2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2" name="Google Shape;1922;p2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3" name="Google Shape;1923;p2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4" name="Google Shape;1924;p2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5" name="Google Shape;1925;p2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26" name="Google Shape;1926;p28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Google Shape;1927;p28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8" name="Google Shape;1928;p28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9" name="Google Shape;1929;p28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0" name="Google Shape;1930;p28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8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8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8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8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8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8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8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1431425" y="1539575"/>
            <a:ext cx="1108475" cy="1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28"/>
          <p:cNvSpPr/>
          <p:nvPr/>
        </p:nvSpPr>
        <p:spPr>
          <a:xfrm>
            <a:off x="4443675" y="3130875"/>
            <a:ext cx="856200" cy="107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8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1940" name="Google Shape;1940;p28"/>
          <p:cNvPicPr preferRelativeResize="0"/>
          <p:nvPr/>
        </p:nvPicPr>
        <p:blipFill rotWithShape="1">
          <a:blip r:embed="rId14">
            <a:alphaModFix amt="61000"/>
          </a:blip>
          <a:srcRect b="0" l="0" r="0" t="0"/>
          <a:stretch/>
        </p:blipFill>
        <p:spPr>
          <a:xfrm rot="-550842">
            <a:off x="4350895" y="3048320"/>
            <a:ext cx="1103739" cy="1074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28"/>
          <p:cNvGrpSpPr/>
          <p:nvPr/>
        </p:nvGrpSpPr>
        <p:grpSpPr>
          <a:xfrm>
            <a:off x="5498317" y="1672510"/>
            <a:ext cx="2654694" cy="2637993"/>
            <a:chOff x="2439025" y="1899100"/>
            <a:chExt cx="3780000" cy="2458750"/>
          </a:xfrm>
        </p:grpSpPr>
        <p:pic>
          <p:nvPicPr>
            <p:cNvPr id="1942" name="Google Shape;1942;p2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3" name="Google Shape;1943;p28"/>
            <p:cNvSpPr txBox="1"/>
            <p:nvPr/>
          </p:nvSpPr>
          <p:spPr>
            <a:xfrm>
              <a:off x="2488825" y="255276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부활하시겠습니까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944" name="Google Shape;1944;p28"/>
            <p:cNvSpPr txBox="1"/>
            <p:nvPr/>
          </p:nvSpPr>
          <p:spPr>
            <a:xfrm>
              <a:off x="4769625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945" name="Google Shape;1945;p28"/>
            <p:cNvSpPr txBox="1"/>
            <p:nvPr/>
          </p:nvSpPr>
          <p:spPr>
            <a:xfrm>
              <a:off x="3119037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946" name="Google Shape;1946;p28"/>
          <p:cNvGrpSpPr/>
          <p:nvPr/>
        </p:nvGrpSpPr>
        <p:grpSpPr>
          <a:xfrm>
            <a:off x="6342021" y="2892972"/>
            <a:ext cx="1103725" cy="144108"/>
            <a:chOff x="7002000" y="1196639"/>
            <a:chExt cx="1233488" cy="228924"/>
          </a:xfrm>
        </p:grpSpPr>
        <p:sp>
          <p:nvSpPr>
            <p:cNvPr id="1947" name="Google Shape;1947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100</a:t>
              </a:r>
              <a:endParaRPr b="1"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48" name="Google Shape;1948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9" name="Google Shape;1949;p28"/>
          <p:cNvSpPr/>
          <p:nvPr/>
        </p:nvSpPr>
        <p:spPr>
          <a:xfrm>
            <a:off x="6055975" y="3501225"/>
            <a:ext cx="346200" cy="33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29"/>
          <p:cNvGrpSpPr/>
          <p:nvPr/>
        </p:nvGrpSpPr>
        <p:grpSpPr>
          <a:xfrm>
            <a:off x="313198" y="997155"/>
            <a:ext cx="8482452" cy="4146345"/>
            <a:chOff x="313198" y="997155"/>
            <a:chExt cx="8482452" cy="4146345"/>
          </a:xfrm>
        </p:grpSpPr>
        <p:grpSp>
          <p:nvGrpSpPr>
            <p:cNvPr id="1955" name="Google Shape;1955;p29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grpSp>
            <p:nvGrpSpPr>
              <p:cNvPr id="1956" name="Google Shape;1956;p29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1957" name="Google Shape;1957;p2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460823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grpSp>
              <p:nvGrpSpPr>
                <p:cNvPr id="1958" name="Google Shape;1958;p29"/>
                <p:cNvGrpSpPr/>
                <p:nvPr/>
              </p:nvGrpSpPr>
              <p:grpSpPr>
                <a:xfrm>
                  <a:off x="313198" y="997155"/>
                  <a:ext cx="8316318" cy="3938700"/>
                  <a:chOff x="313198" y="997155"/>
                  <a:chExt cx="8316318" cy="3938700"/>
                </a:xfrm>
              </p:grpSpPr>
              <p:pic>
                <p:nvPicPr>
                  <p:cNvPr id="1959" name="Google Shape;1959;p29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13198" y="997155"/>
                    <a:ext cx="4195800" cy="3938700"/>
                  </a:xfrm>
                  <a:prstGeom prst="roundRect">
                    <a:avLst>
                      <a:gd fmla="val 8715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960" name="Google Shape;1960;p29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494016" y="997155"/>
                    <a:ext cx="4135500" cy="3938400"/>
                  </a:xfrm>
                  <a:prstGeom prst="roundRect">
                    <a:avLst>
                      <a:gd fmla="val 8698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1961" name="Google Shape;1961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2" name="Google Shape;1962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63" name="Google Shape;1963;p29"/>
              <p:cNvGrpSpPr/>
              <p:nvPr/>
            </p:nvGrpSpPr>
            <p:grpSpPr>
              <a:xfrm>
                <a:off x="3141219" y="1188066"/>
                <a:ext cx="4450934" cy="207611"/>
                <a:chOff x="3592400" y="1139350"/>
                <a:chExt cx="4770050" cy="339013"/>
              </a:xfrm>
            </p:grpSpPr>
            <p:pic>
              <p:nvPicPr>
                <p:cNvPr id="1964" name="Google Shape;1964;p29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359240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965" name="Google Shape;1965;p29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796275" y="1180875"/>
                  <a:ext cx="166650" cy="2422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66" name="Google Shape;1966;p29"/>
                <p:cNvSpPr txBox="1"/>
                <p:nvPr/>
              </p:nvSpPr>
              <p:spPr>
                <a:xfrm>
                  <a:off x="4114638" y="1254700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890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1967" name="Google Shape;1967;p29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5190675" y="1139363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968" name="Google Shape;1968;p29"/>
                <p:cNvSpPr txBox="1"/>
                <p:nvPr/>
              </p:nvSpPr>
              <p:spPr>
                <a:xfrm>
                  <a:off x="5712913" y="1254713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1969" name="Google Shape;1969;p29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678895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970" name="Google Shape;1970;p29"/>
                <p:cNvSpPr txBox="1"/>
                <p:nvPr/>
              </p:nvSpPr>
              <p:spPr>
                <a:xfrm>
                  <a:off x="7311188" y="1254525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</a:t>
                  </a: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20</a:t>
                  </a: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1971" name="Google Shape;1971;p2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0331" l="9744" r="10121" t="10069"/>
                <a:stretch/>
              </p:blipFill>
              <p:spPr>
                <a:xfrm>
                  <a:off x="5346863" y="1206851"/>
                  <a:ext cx="185100" cy="1839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2" name="Google Shape;1972;p29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 rot="10800000">
                  <a:off x="7002000" y="1196639"/>
                  <a:ext cx="157450" cy="228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73" name="Google Shape;1973;p29"/>
              <p:cNvSpPr/>
              <p:nvPr/>
            </p:nvSpPr>
            <p:spPr>
              <a:xfrm>
                <a:off x="1513825" y="2099050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9"/>
              <p:cNvSpPr/>
              <p:nvPr/>
            </p:nvSpPr>
            <p:spPr>
              <a:xfrm>
                <a:off x="1359625" y="3138475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75" name="Google Shape;1975;p29"/>
              <p:cNvGrpSpPr/>
              <p:nvPr/>
            </p:nvGrpSpPr>
            <p:grpSpPr>
              <a:xfrm>
                <a:off x="1451462" y="202915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76" name="Google Shape;1976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77" name="Google Shape;1977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78" name="Google Shape;1978;p29"/>
              <p:cNvGrpSpPr/>
              <p:nvPr/>
            </p:nvGrpSpPr>
            <p:grpSpPr>
              <a:xfrm>
                <a:off x="1297262" y="30685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79" name="Google Shape;1979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0" name="Google Shape;1980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1" name="Google Shape;1981;p29"/>
              <p:cNvGrpSpPr/>
              <p:nvPr/>
            </p:nvGrpSpPr>
            <p:grpSpPr>
              <a:xfrm>
                <a:off x="2103462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82" name="Google Shape;1982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3" name="Google Shape;1983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4" name="Google Shape;1984;p29"/>
              <p:cNvGrpSpPr/>
              <p:nvPr/>
            </p:nvGrpSpPr>
            <p:grpSpPr>
              <a:xfrm>
                <a:off x="3913312" y="38429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85" name="Google Shape;1985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6" name="Google Shape;1986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7" name="Google Shape;1987;p29"/>
              <p:cNvGrpSpPr/>
              <p:nvPr/>
            </p:nvGrpSpPr>
            <p:grpSpPr>
              <a:xfrm>
                <a:off x="5305937" y="39827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88" name="Google Shape;1988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9" name="Google Shape;1989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0" name="Google Shape;1990;p29"/>
              <p:cNvGrpSpPr/>
              <p:nvPr/>
            </p:nvGrpSpPr>
            <p:grpSpPr>
              <a:xfrm>
                <a:off x="7001737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91" name="Google Shape;1991;p29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92" name="Google Shape;1992;p29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93" name="Google Shape;1993;p29"/>
              <p:cNvGrpSpPr/>
              <p:nvPr/>
            </p:nvGrpSpPr>
            <p:grpSpPr>
              <a:xfrm>
                <a:off x="1820350" y="16311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994" name="Google Shape;1994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1995" name="Google Shape;1995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96" name="Google Shape;1996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1997" name="Google Shape;1997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1998" name="Google Shape;1998;p29"/>
              <p:cNvGrpSpPr/>
              <p:nvPr/>
            </p:nvGrpSpPr>
            <p:grpSpPr>
              <a:xfrm>
                <a:off x="1418425" y="20224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1999" name="Google Shape;1999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00" name="Google Shape;2000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01" name="Google Shape;2001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02" name="Google Shape;2002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2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03" name="Google Shape;2003;p29"/>
              <p:cNvGrpSpPr/>
              <p:nvPr/>
            </p:nvGrpSpPr>
            <p:grpSpPr>
              <a:xfrm>
                <a:off x="1761800" y="26067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04" name="Google Shape;2004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05" name="Google Shape;2005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06" name="Google Shape;2006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07" name="Google Shape;2007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3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08" name="Google Shape;2008;p29"/>
              <p:cNvGrpSpPr/>
              <p:nvPr/>
            </p:nvGrpSpPr>
            <p:grpSpPr>
              <a:xfrm>
                <a:off x="1264225" y="30618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09" name="Google Shape;2009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10" name="Google Shape;2010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11" name="Google Shape;2011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12" name="Google Shape;2012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4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13" name="Google Shape;2013;p29"/>
              <p:cNvGrpSpPr/>
              <p:nvPr/>
            </p:nvGrpSpPr>
            <p:grpSpPr>
              <a:xfrm>
                <a:off x="2070425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14" name="Google Shape;2014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15" name="Google Shape;2015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16" name="Google Shape;2016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17" name="Google Shape;2017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5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18" name="Google Shape;2018;p29"/>
              <p:cNvGrpSpPr/>
              <p:nvPr/>
            </p:nvGrpSpPr>
            <p:grpSpPr>
              <a:xfrm>
                <a:off x="2564675" y="42269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19" name="Google Shape;2019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20" name="Google Shape;2020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21" name="Google Shape;2021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22" name="Google Shape;2022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6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23" name="Google Shape;2023;p29"/>
              <p:cNvGrpSpPr/>
              <p:nvPr/>
            </p:nvGrpSpPr>
            <p:grpSpPr>
              <a:xfrm>
                <a:off x="3880275" y="38362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24" name="Google Shape;2024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25" name="Google Shape;2025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26" name="Google Shape;2026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27" name="Google Shape;2027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7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28" name="Google Shape;2028;p29"/>
              <p:cNvGrpSpPr/>
              <p:nvPr/>
            </p:nvGrpSpPr>
            <p:grpSpPr>
              <a:xfrm>
                <a:off x="5272900" y="39760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29" name="Google Shape;2029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30" name="Google Shape;2030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31" name="Google Shape;2031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32" name="Google Shape;2032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8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2033" name="Google Shape;2033;p29"/>
              <p:cNvGrpSpPr/>
              <p:nvPr/>
            </p:nvGrpSpPr>
            <p:grpSpPr>
              <a:xfrm>
                <a:off x="6968700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34" name="Google Shape;2034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35" name="Google Shape;2035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36" name="Google Shape;2036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37" name="Google Shape;2037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10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038" name="Google Shape;2038;p29"/>
              <p:cNvSpPr/>
              <p:nvPr/>
            </p:nvSpPr>
            <p:spPr>
              <a:xfrm>
                <a:off x="1668025" y="1868026"/>
                <a:ext cx="179121" cy="181705"/>
              </a:xfrm>
              <a:custGeom>
                <a:rect b="b" l="l" r="r" t="t"/>
                <a:pathLst>
                  <a:path extrusionOk="0" h="4556" w="5627">
                    <a:moveTo>
                      <a:pt x="5627" y="0"/>
                    </a:moveTo>
                    <a:cubicBezTo>
                      <a:pt x="4689" y="759"/>
                      <a:pt x="938" y="3797"/>
                      <a:pt x="0" y="455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39" name="Google Shape;2039;p29"/>
              <p:cNvSpPr/>
              <p:nvPr/>
            </p:nvSpPr>
            <p:spPr>
              <a:xfrm>
                <a:off x="1730399" y="2177150"/>
                <a:ext cx="594127" cy="482339"/>
              </a:xfrm>
              <a:custGeom>
                <a:rect b="b" l="l" r="r" t="t"/>
                <a:pathLst>
                  <a:path extrusionOk="0" h="22776" w="25826">
                    <a:moveTo>
                      <a:pt x="0" y="0"/>
                    </a:moveTo>
                    <a:cubicBezTo>
                      <a:pt x="4243" y="2099"/>
                      <a:pt x="23088" y="8798"/>
                      <a:pt x="25455" y="12594"/>
                    </a:cubicBezTo>
                    <a:cubicBezTo>
                      <a:pt x="27822" y="16390"/>
                      <a:pt x="16077" y="21079"/>
                      <a:pt x="14201" y="2277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0" name="Google Shape;2040;p29"/>
              <p:cNvSpPr/>
              <p:nvPr/>
            </p:nvSpPr>
            <p:spPr>
              <a:xfrm>
                <a:off x="1319675" y="2776215"/>
                <a:ext cx="468925" cy="305275"/>
              </a:xfrm>
              <a:custGeom>
                <a:rect b="b" l="l" r="r" t="t"/>
                <a:pathLst>
                  <a:path extrusionOk="0" h="12211" w="18757">
                    <a:moveTo>
                      <a:pt x="18757" y="153"/>
                    </a:moveTo>
                    <a:cubicBezTo>
                      <a:pt x="16212" y="332"/>
                      <a:pt x="6610" y="-785"/>
                      <a:pt x="3484" y="1225"/>
                    </a:cubicBezTo>
                    <a:cubicBezTo>
                      <a:pt x="358" y="3235"/>
                      <a:pt x="581" y="10380"/>
                      <a:pt x="0" y="12211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041" name="Google Shape;2041;p29"/>
              <p:cNvGrpSpPr/>
              <p:nvPr/>
            </p:nvGrpSpPr>
            <p:grpSpPr>
              <a:xfrm>
                <a:off x="6010225" y="3549212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2042" name="Google Shape;2042;p29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2043" name="Google Shape;2043;p29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044" name="Google Shape;2044;p29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2045" name="Google Shape;2045;p29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9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046" name="Google Shape;2046;p29"/>
              <p:cNvSpPr/>
              <p:nvPr/>
            </p:nvSpPr>
            <p:spPr>
              <a:xfrm>
                <a:off x="1507250" y="3348875"/>
                <a:ext cx="594122" cy="382186"/>
              </a:xfrm>
              <a:custGeom>
                <a:rect b="b" l="l" r="r" t="t"/>
                <a:pathLst>
                  <a:path extrusionOk="0" h="16561" w="25188">
                    <a:moveTo>
                      <a:pt x="0" y="0"/>
                    </a:moveTo>
                    <a:cubicBezTo>
                      <a:pt x="1206" y="2635"/>
                      <a:pt x="3037" y="13487"/>
                      <a:pt x="7235" y="15809"/>
                    </a:cubicBezTo>
                    <a:cubicBezTo>
                      <a:pt x="11433" y="18131"/>
                      <a:pt x="22196" y="14246"/>
                      <a:pt x="25188" y="1393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7" name="Google Shape;2047;p29"/>
              <p:cNvSpPr/>
              <p:nvPr/>
            </p:nvSpPr>
            <p:spPr>
              <a:xfrm>
                <a:off x="2391500" y="3604000"/>
                <a:ext cx="568375" cy="622982"/>
              </a:xfrm>
              <a:custGeom>
                <a:rect b="b" l="l" r="r" t="t"/>
                <a:pathLst>
                  <a:path extrusionOk="0" h="23313" w="22735">
                    <a:moveTo>
                      <a:pt x="0" y="0"/>
                    </a:moveTo>
                    <a:cubicBezTo>
                      <a:pt x="3662" y="893"/>
                      <a:pt x="19070" y="1474"/>
                      <a:pt x="21973" y="5359"/>
                    </a:cubicBezTo>
                    <a:cubicBezTo>
                      <a:pt x="24876" y="9245"/>
                      <a:pt x="18176" y="20321"/>
                      <a:pt x="17417" y="2331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8" name="Google Shape;2048;p29"/>
              <p:cNvSpPr/>
              <p:nvPr/>
            </p:nvSpPr>
            <p:spPr>
              <a:xfrm>
                <a:off x="2880525" y="4066225"/>
                <a:ext cx="1085225" cy="301450"/>
              </a:xfrm>
              <a:custGeom>
                <a:rect b="b" l="l" r="r" t="t"/>
                <a:pathLst>
                  <a:path extrusionOk="0" h="12058" w="43409">
                    <a:moveTo>
                      <a:pt x="0" y="12058"/>
                    </a:moveTo>
                    <a:cubicBezTo>
                      <a:pt x="1742" y="11344"/>
                      <a:pt x="5448" y="8620"/>
                      <a:pt x="10450" y="7771"/>
                    </a:cubicBezTo>
                    <a:cubicBezTo>
                      <a:pt x="15452" y="6923"/>
                      <a:pt x="24518" y="8262"/>
                      <a:pt x="30011" y="6967"/>
                    </a:cubicBezTo>
                    <a:cubicBezTo>
                      <a:pt x="35504" y="5672"/>
                      <a:pt x="41176" y="1161"/>
                      <a:pt x="43409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49" name="Google Shape;2049;p29"/>
              <p:cNvSpPr/>
              <p:nvPr/>
            </p:nvSpPr>
            <p:spPr>
              <a:xfrm>
                <a:off x="4193500" y="3965750"/>
                <a:ext cx="1138825" cy="388450"/>
              </a:xfrm>
              <a:custGeom>
                <a:rect b="b" l="l" r="r" t="t"/>
                <a:pathLst>
                  <a:path extrusionOk="0" h="15538" w="45553">
                    <a:moveTo>
                      <a:pt x="0" y="0"/>
                    </a:moveTo>
                    <a:cubicBezTo>
                      <a:pt x="3216" y="2546"/>
                      <a:pt x="11701" y="13710"/>
                      <a:pt x="19293" y="15273"/>
                    </a:cubicBezTo>
                    <a:cubicBezTo>
                      <a:pt x="26885" y="16836"/>
                      <a:pt x="41176" y="10361"/>
                      <a:pt x="45553" y="9378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0" name="Google Shape;2050;p29"/>
              <p:cNvSpPr/>
              <p:nvPr/>
            </p:nvSpPr>
            <p:spPr>
              <a:xfrm>
                <a:off x="5584875" y="3744674"/>
                <a:ext cx="491404" cy="301459"/>
              </a:xfrm>
              <a:custGeom>
                <a:rect b="b" l="l" r="r" t="t"/>
                <a:pathLst>
                  <a:path extrusionOk="0" h="10451" w="21972">
                    <a:moveTo>
                      <a:pt x="0" y="10451"/>
                    </a:moveTo>
                    <a:cubicBezTo>
                      <a:pt x="3662" y="8709"/>
                      <a:pt x="18310" y="1742"/>
                      <a:pt x="21972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1" name="Google Shape;2051;p29"/>
              <p:cNvSpPr/>
              <p:nvPr/>
            </p:nvSpPr>
            <p:spPr>
              <a:xfrm>
                <a:off x="6330450" y="3664300"/>
                <a:ext cx="690000" cy="221500"/>
              </a:xfrm>
              <a:custGeom>
                <a:rect b="b" l="l" r="r" t="t"/>
                <a:pathLst>
                  <a:path extrusionOk="0" h="8860" w="27600">
                    <a:moveTo>
                      <a:pt x="0" y="804"/>
                    </a:moveTo>
                    <a:cubicBezTo>
                      <a:pt x="1787" y="2144"/>
                      <a:pt x="6119" y="8977"/>
                      <a:pt x="10719" y="8843"/>
                    </a:cubicBezTo>
                    <a:cubicBezTo>
                      <a:pt x="15319" y="8709"/>
                      <a:pt x="24787" y="1474"/>
                      <a:pt x="27600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52" name="Google Shape;2052;p29"/>
              <p:cNvSpPr txBox="1"/>
              <p:nvPr/>
            </p:nvSpPr>
            <p:spPr>
              <a:xfrm>
                <a:off x="3066075" y="2049825"/>
                <a:ext cx="28155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CHAPTER 1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마왕의 성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2053" name="Google Shape;2053;p29"/>
            <p:cNvSpPr/>
            <p:nvPr/>
          </p:nvSpPr>
          <p:spPr>
            <a:xfrm>
              <a:off x="1835500" y="1627825"/>
              <a:ext cx="308100" cy="3081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50000">
                  <a:srgbClr val="FFFFFF">
                    <a:alpha val="0"/>
                  </a:srgbClr>
                </a:gs>
                <a:gs pos="100000">
                  <a:srgbClr val="FFFF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4" name="Google Shape;205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64800" y="1137550"/>
              <a:ext cx="5030850" cy="400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5" name="Google Shape;2055;p29"/>
            <p:cNvSpPr txBox="1"/>
            <p:nvPr/>
          </p:nvSpPr>
          <p:spPr>
            <a:xfrm>
              <a:off x="4872475" y="1619775"/>
              <a:ext cx="28155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 sz="12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( 추천      100 )</a:t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056" name="Google Shape;2056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52147" y="4032525"/>
              <a:ext cx="1211215" cy="3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7" name="Google Shape;2057;p29"/>
            <p:cNvSpPr/>
            <p:nvPr/>
          </p:nvSpPr>
          <p:spPr>
            <a:xfrm>
              <a:off x="4273900" y="2113225"/>
              <a:ext cx="4046100" cy="185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9"/>
            <p:cNvSpPr/>
            <p:nvPr/>
          </p:nvSpPr>
          <p:spPr>
            <a:xfrm>
              <a:off x="634550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9"/>
            <p:cNvSpPr/>
            <p:nvPr/>
          </p:nvSpPr>
          <p:spPr>
            <a:xfrm>
              <a:off x="432245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0" name="Google Shape;2060;p29"/>
            <p:cNvGrpSpPr/>
            <p:nvPr/>
          </p:nvGrpSpPr>
          <p:grpSpPr>
            <a:xfrm>
              <a:off x="8121253" y="2177150"/>
              <a:ext cx="165257" cy="1733237"/>
              <a:chOff x="4700325" y="337912"/>
              <a:chExt cx="223200" cy="2287800"/>
            </a:xfrm>
          </p:grpSpPr>
          <p:sp>
            <p:nvSpPr>
              <p:cNvPr id="2061" name="Google Shape;2061;p29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62" name="Google Shape;2062;p29"/>
              <p:cNvSpPr txBox="1"/>
              <p:nvPr/>
            </p:nvSpPr>
            <p:spPr>
              <a:xfrm rot="5400000">
                <a:off x="3668025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2063" name="Google Shape;2063;p29"/>
            <p:cNvSpPr txBox="1"/>
            <p:nvPr/>
          </p:nvSpPr>
          <p:spPr>
            <a:xfrm>
              <a:off x="6363950" y="2177150"/>
              <a:ext cx="1757400" cy="17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마왕의 명을 받아 북쪽 영지를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다스리고 있는  마족 [말랑이왕].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영주성에서 한가로이 시간을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보내고 있던 중 [말랑이왕] 이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관리하는  던전 쪽으로 알 수 없는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빛이 날아온다.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잠시 뒤 던전을 관리하던 집사가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2064" name="Google Shape;2064;p29"/>
            <p:cNvGrpSpPr/>
            <p:nvPr/>
          </p:nvGrpSpPr>
          <p:grpSpPr>
            <a:xfrm>
              <a:off x="4855899" y="3647051"/>
              <a:ext cx="790001" cy="213051"/>
              <a:chOff x="1671138" y="3378075"/>
              <a:chExt cx="790001" cy="308100"/>
            </a:xfrm>
          </p:grpSpPr>
          <p:pic>
            <p:nvPicPr>
              <p:cNvPr id="2065" name="Google Shape;2065;p29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71138" y="3378075"/>
                <a:ext cx="790001" cy="30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6" name="Google Shape;2066;p29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779246" y="3455074"/>
                <a:ext cx="164100" cy="154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67" name="Google Shape;2067;p29"/>
            <p:cNvSpPr txBox="1"/>
            <p:nvPr/>
          </p:nvSpPr>
          <p:spPr>
            <a:xfrm>
              <a:off x="4346300" y="2201050"/>
              <a:ext cx="1893300" cy="2568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 말랑이왕  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300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2068" name="Google Shape;2068;p29"/>
            <p:cNvSpPr txBox="1"/>
            <p:nvPr/>
          </p:nvSpPr>
          <p:spPr>
            <a:xfrm>
              <a:off x="5092250" y="3679200"/>
              <a:ext cx="599100" cy="1809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자세히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069" name="Google Shape;2069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19225" y="2249100"/>
              <a:ext cx="115225" cy="1675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0" name="Google Shape;2070;p29"/>
            <p:cNvGrpSpPr/>
            <p:nvPr/>
          </p:nvGrpSpPr>
          <p:grpSpPr>
            <a:xfrm>
              <a:off x="4811629" y="2634925"/>
              <a:ext cx="1407547" cy="914354"/>
              <a:chOff x="4124988" y="2468720"/>
              <a:chExt cx="1646832" cy="1028404"/>
            </a:xfrm>
          </p:grpSpPr>
          <p:sp>
            <p:nvSpPr>
              <p:cNvPr id="2071" name="Google Shape;2071;p29"/>
              <p:cNvSpPr txBox="1"/>
              <p:nvPr/>
            </p:nvSpPr>
            <p:spPr>
              <a:xfrm>
                <a:off x="4124997" y="2740089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2" name="Google Shape;2072;p29"/>
              <p:cNvSpPr txBox="1"/>
              <p:nvPr/>
            </p:nvSpPr>
            <p:spPr>
              <a:xfrm>
                <a:off x="5010365" y="27382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3" name="Google Shape;2073;p29"/>
              <p:cNvSpPr txBox="1"/>
              <p:nvPr/>
            </p:nvSpPr>
            <p:spPr>
              <a:xfrm>
                <a:off x="4124988" y="3014116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4" name="Google Shape;2074;p29"/>
              <p:cNvSpPr txBox="1"/>
              <p:nvPr/>
            </p:nvSpPr>
            <p:spPr>
              <a:xfrm>
                <a:off x="5010356" y="301490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5" name="Google Shape;2075;p29"/>
              <p:cNvSpPr txBox="1"/>
              <p:nvPr/>
            </p:nvSpPr>
            <p:spPr>
              <a:xfrm>
                <a:off x="5010365" y="329792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공격속도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6" name="Google Shape;2076;p29"/>
              <p:cNvSpPr txBox="1"/>
              <p:nvPr/>
            </p:nvSpPr>
            <p:spPr>
              <a:xfrm>
                <a:off x="4124997" y="32976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7" name="Google Shape;2077;p29"/>
              <p:cNvSpPr txBox="1"/>
              <p:nvPr/>
            </p:nvSpPr>
            <p:spPr>
              <a:xfrm>
                <a:off x="4124988" y="2483500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8" name="Google Shape;2078;p29"/>
              <p:cNvSpPr txBox="1"/>
              <p:nvPr/>
            </p:nvSpPr>
            <p:spPr>
              <a:xfrm>
                <a:off x="5010356" y="248506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2079" name="Google Shape;2079;p29"/>
              <p:cNvSpPr txBox="1"/>
              <p:nvPr/>
            </p:nvSpPr>
            <p:spPr>
              <a:xfrm>
                <a:off x="4703329" y="2468720"/>
                <a:ext cx="4038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10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2080" name="Google Shape;2080;p29"/>
              <p:cNvSpPr txBox="1"/>
              <p:nvPr/>
            </p:nvSpPr>
            <p:spPr>
              <a:xfrm>
                <a:off x="5573519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2081" name="Google Shape;2081;p29"/>
              <p:cNvSpPr txBox="1"/>
              <p:nvPr/>
            </p:nvSpPr>
            <p:spPr>
              <a:xfrm>
                <a:off x="5573519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2082" name="Google Shape;2082;p29"/>
              <p:cNvSpPr txBox="1"/>
              <p:nvPr/>
            </p:nvSpPr>
            <p:spPr>
              <a:xfrm>
                <a:off x="4749696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</p:grpSp>
        <p:sp>
          <p:nvSpPr>
            <p:cNvPr id="2083" name="Google Shape;2083;p29"/>
            <p:cNvSpPr txBox="1"/>
            <p:nvPr/>
          </p:nvSpPr>
          <p:spPr>
            <a:xfrm>
              <a:off x="7217400" y="4062675"/>
              <a:ext cx="1122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출정</a:t>
              </a:r>
              <a:endParaRPr b="1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084" name="Google Shape;2084;p29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sp>
        <p:nvSpPr>
          <p:cNvPr id="2085" name="Google Shape;2085;p29"/>
          <p:cNvSpPr/>
          <p:nvPr/>
        </p:nvSpPr>
        <p:spPr>
          <a:xfrm>
            <a:off x="7779800" y="42744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6" name="Google Shape;2086;p29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2087" name="Google Shape;2087;p29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9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9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9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1" name="Google Shape;2091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92826" y="2509900"/>
            <a:ext cx="11232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27475" y="3481200"/>
            <a:ext cx="1224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864" y="3475000"/>
            <a:ext cx="1224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29"/>
          <p:cNvSpPr txBox="1"/>
          <p:nvPr/>
        </p:nvSpPr>
        <p:spPr>
          <a:xfrm>
            <a:off x="5305937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15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95" name="Google Shape;2095;p29"/>
          <p:cNvSpPr txBox="1"/>
          <p:nvPr/>
        </p:nvSpPr>
        <p:spPr>
          <a:xfrm>
            <a:off x="5305937" y="31118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96" name="Google Shape;2096;p29"/>
          <p:cNvSpPr txBox="1"/>
          <p:nvPr/>
        </p:nvSpPr>
        <p:spPr>
          <a:xfrm>
            <a:off x="6008962" y="26349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9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97" name="Google Shape;2097;p29"/>
          <p:cNvSpPr txBox="1"/>
          <p:nvPr/>
        </p:nvSpPr>
        <p:spPr>
          <a:xfrm>
            <a:off x="6008962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8</a:t>
            </a:r>
            <a:endParaRPr b="1" sz="600">
              <a:solidFill>
                <a:srgbClr val="EFEFEF"/>
              </a:solidFill>
            </a:endParaRPr>
          </a:p>
        </p:txBody>
      </p:sp>
      <p:pic>
        <p:nvPicPr>
          <p:cNvPr id="2098" name="Google Shape;209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550" y="1928843"/>
            <a:ext cx="122400" cy="17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29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106" name="Google Shape;2106;p30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107" name="Google Shape;210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8" name="Google Shape;210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1" name="Google Shape;2111;p30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30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3" name="Google Shape;2113;p30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114" name="Google Shape;211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Google Shape;21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9" name="Google Shape;2119;p30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120" name="Google Shape;21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4" name="Google Shape;212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5" name="Google Shape;2125;p30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126" name="Google Shape;212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7" name="Google Shape;212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0" name="Google Shape;2130;p30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131" name="Google Shape;213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Google Shape;213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6" name="Google Shape;2136;p30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137" name="Google Shape;2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Google Shape;21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0" name="Google Shape;214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Google Shape;214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2" name="Google Shape;2142;p30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143" name="Google Shape;214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Google Shape;214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7" name="Google Shape;2147;p30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148" name="Google Shape;214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9" name="Google Shape;214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2" name="Google Shape;2152;p3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153" name="Google Shape;215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5" name="Google Shape;2155;p3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156" name="Google Shape;2156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157" name="Google Shape;2157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8" name="Google Shape;2158;p3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59" name="Google Shape;2159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60" name="Google Shape;2160;p3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61" name="Google Shape;2161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62" name="Google Shape;2162;p3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63" name="Google Shape;2163;p3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64" name="Google Shape;2164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5" name="Google Shape;216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6" name="Google Shape;2166;p3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7" name="Google Shape;2167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08272" y="3655213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p3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169" name="Google Shape;2169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170" name="Google Shape;2170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1" name="Google Shape;2171;p3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2" name="Google Shape;2172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73" name="Google Shape;2173;p3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4" name="Google Shape;2174;p3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75" name="Google Shape;2175;p3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6" name="Google Shape;2176;p3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77" name="Google Shape;2177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8" name="Google Shape;2178;p30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179" name="Google Shape;2179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879041" y="3200332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0" name="Google Shape;2180;p30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181" name="Google Shape;2181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2" name="Google Shape;2182;p3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183" name="Google Shape;2183;p3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184" name="Google Shape;218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30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86" name="Google Shape;2186;p30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187" name="Google Shape;2187;p30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188" name="Google Shape;2188;p30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30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30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30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2" name="Google Shape;219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30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194" name="Google Shape;2194;p30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195" name="Google Shape;2195;p30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196" name="Google Shape;2196;p30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97" name="Google Shape;2197;p30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98" name="Google Shape;2198;p3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3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3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3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3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3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04" name="Google Shape;2204;p30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205" name="Google Shape;2205;p3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6" name="Google Shape;2206;p3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3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8" name="Google Shape;2208;p3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9" name="Google Shape;2209;p3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10" name="Google Shape;2210;p30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30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2" name="Google Shape;2212;p30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30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4" name="Google Shape;2214;p30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30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30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30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30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30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30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30"/>
          <p:cNvSpPr/>
          <p:nvPr/>
        </p:nvSpPr>
        <p:spPr>
          <a:xfrm rot="1964114">
            <a:off x="5120381" y="3841269"/>
            <a:ext cx="614138" cy="16976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30"/>
          <p:cNvSpPr/>
          <p:nvPr/>
        </p:nvSpPr>
        <p:spPr>
          <a:xfrm flipH="1" rot="626579">
            <a:off x="5614164" y="3491004"/>
            <a:ext cx="322746" cy="607953"/>
          </a:xfrm>
          <a:prstGeom prst="moon">
            <a:avLst>
              <a:gd fmla="val 15675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7" name="Google Shape;2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228" name="Google Shape;2228;p31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229" name="Google Shape;222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0" name="Google Shape;22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1" name="Google Shape;223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2" name="Google Shape;223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3" name="Google Shape;2233;p31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31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5" name="Google Shape;2235;p31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236" name="Google Shape;223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7" name="Google Shape;223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8" name="Google Shape;223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1" name="Google Shape;2241;p31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242" name="Google Shape;224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7" name="Google Shape;2247;p31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248" name="Google Shape;224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9" name="Google Shape;224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0" name="Google Shape;225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2" name="Google Shape;2252;p31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253" name="Google Shape;225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4" name="Google Shape;22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5" name="Google Shape;225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6" name="Google Shape;225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7" name="Google Shape;225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8" name="Google Shape;2258;p31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259" name="Google Shape;225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1" name="Google Shape;2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2" name="Google Shape;226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3" name="Google Shape;22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4" name="Google Shape;2264;p31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265" name="Google Shape;22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6" name="Google Shape;226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7" name="Google Shape;226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8" name="Google Shape;226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9" name="Google Shape;2269;p31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270" name="Google Shape;227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1" name="Google Shape;227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2" name="Google Shape;227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4" name="Google Shape;2274;p3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275" name="Google Shape;227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6" name="Google Shape;2276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7" name="Google Shape;2277;p3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278" name="Google Shape;2278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279" name="Google Shape;2279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0" name="Google Shape;2280;p3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81" name="Google Shape;2281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82" name="Google Shape;2282;p3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83" name="Google Shape;2283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84" name="Google Shape;2284;p3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85" name="Google Shape;2285;p31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286" name="Google Shape;2286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7" name="Google Shape;2287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8" name="Google Shape;2288;p31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9" name="Google Shape;2289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439602">
            <a:off x="5896147" y="3655800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3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291" name="Google Shape;2291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292" name="Google Shape;2292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3" name="Google Shape;2293;p3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4" name="Google Shape;2294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95" name="Google Shape;2295;p3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6" name="Google Shape;2296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97" name="Google Shape;2297;p3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8" name="Google Shape;2298;p31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299" name="Google Shape;2299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0" name="Google Shape;2300;p31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301" name="Google Shape;2301;p3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579541" y="3200332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31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303" name="Google Shape;2303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4" name="Google Shape;2304;p3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305" name="Google Shape;2305;p3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306" name="Google Shape;2306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31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08" name="Google Shape;2308;p31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309" name="Google Shape;2309;p31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310" name="Google Shape;2310;p31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31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31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31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4" name="Google Shape;231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31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316" name="Google Shape;2316;p31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317" name="Google Shape;2317;p31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318" name="Google Shape;2318;p31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19" name="Google Shape;2319;p31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20" name="Google Shape;2320;p31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1" name="Google Shape;2321;p31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2" name="Google Shape;2322;p31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31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31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5" name="Google Shape;2325;p31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6" name="Google Shape;2326;p31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327" name="Google Shape;2327;p31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8" name="Google Shape;2328;p31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9" name="Google Shape;2329;p31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0" name="Google Shape;2330;p31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1" name="Google Shape;2331;p31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32" name="Google Shape;2332;p31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3" name="Google Shape;2333;p31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31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31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6" name="Google Shape;2336;p31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31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31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31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31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31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31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31"/>
          <p:cNvSpPr/>
          <p:nvPr/>
        </p:nvSpPr>
        <p:spPr>
          <a:xfrm flipH="1" rot="1963245">
            <a:off x="5785382" y="3427898"/>
            <a:ext cx="570535" cy="59807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31"/>
          <p:cNvSpPr/>
          <p:nvPr/>
        </p:nvSpPr>
        <p:spPr>
          <a:xfrm rot="60517">
            <a:off x="5973955" y="3754532"/>
            <a:ext cx="255640" cy="24063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31"/>
          <p:cNvSpPr/>
          <p:nvPr/>
        </p:nvSpPr>
        <p:spPr>
          <a:xfrm rot="-1810835">
            <a:off x="6065556" y="3779031"/>
            <a:ext cx="48933" cy="47515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31"/>
          <p:cNvSpPr/>
          <p:nvPr/>
        </p:nvSpPr>
        <p:spPr>
          <a:xfrm rot="-1810835">
            <a:off x="6106253" y="3842227"/>
            <a:ext cx="48933" cy="47515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7" name="Google Shape;2347;p31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5896150" y="3609675"/>
            <a:ext cx="411275" cy="1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1"/>
          <p:cNvPicPr preferRelativeResize="0"/>
          <p:nvPr/>
        </p:nvPicPr>
        <p:blipFill>
          <a:blip r:embed="rId25">
            <a:alphaModFix amt="91000"/>
          </a:blip>
          <a:stretch>
            <a:fillRect/>
          </a:stretch>
        </p:blipFill>
        <p:spPr>
          <a:xfrm>
            <a:off x="6197925" y="3609675"/>
            <a:ext cx="109500" cy="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354" name="Google Shape;2354;p32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355" name="Google Shape;235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7" name="Google Shape;235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9" name="Google Shape;2359;p32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32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1" name="Google Shape;2361;p32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362" name="Google Shape;236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3" name="Google Shape;236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7" name="Google Shape;2367;p32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368" name="Google Shape;236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9" name="Google Shape;236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0" name="Google Shape;237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1" name="Google Shape;237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2" name="Google Shape;237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3" name="Google Shape;2373;p32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374" name="Google Shape;237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5" name="Google Shape;237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6" name="Google Shape;237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7" name="Google Shape;237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8" name="Google Shape;2378;p32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379" name="Google Shape;237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0" name="Google Shape;238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1" name="Google Shape;238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4" name="Google Shape;2384;p32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385" name="Google Shape;238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6" name="Google Shape;238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8" name="Google Shape;238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9" name="Google Shape;238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0" name="Google Shape;2390;p32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391" name="Google Shape;239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2" name="Google Shape;239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3" name="Google Shape;239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Google Shape;239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5" name="Google Shape;2395;p32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396" name="Google Shape;239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7" name="Google Shape;239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8" name="Google Shape;239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9" name="Google Shape;239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0" name="Google Shape;2400;p3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401" name="Google Shape;240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2" name="Google Shape;2402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3" name="Google Shape;2403;p3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404" name="Google Shape;2404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405" name="Google Shape;2405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6" name="Google Shape;2406;p3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07" name="Google Shape;2407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08" name="Google Shape;2408;p3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09" name="Google Shape;2409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10" name="Google Shape;2410;p3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11" name="Google Shape;2411;p3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12" name="Google Shape;2412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3" name="Google Shape;2413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4" name="Google Shape;2414;p3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5" name="Google Shape;2415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439602">
            <a:off x="5896147" y="3655800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6" name="Google Shape;2416;p3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417" name="Google Shape;2417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418" name="Google Shape;2418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9" name="Google Shape;2419;p3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20" name="Google Shape;2420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21" name="Google Shape;2421;p3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22" name="Google Shape;2422;p3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23" name="Google Shape;2423;p3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24" name="Google Shape;2424;p3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25" name="Google Shape;2425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6" name="Google Shape;2426;p32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427" name="Google Shape;2427;p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579541" y="3200332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8" name="Google Shape;2428;p32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429" name="Google Shape;2429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0" name="Google Shape;2430;p3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431" name="Google Shape;2431;p3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432" name="Google Shape;2432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32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34" name="Google Shape;2434;p32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435" name="Google Shape;2435;p32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436" name="Google Shape;2436;p32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32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32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32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0" name="Google Shape;244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32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442" name="Google Shape;2442;p32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443" name="Google Shape;2443;p32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444" name="Google Shape;2444;p32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445" name="Google Shape;2445;p32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46" name="Google Shape;2446;p32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7" name="Google Shape;2447;p32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8" name="Google Shape;2448;p3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9" name="Google Shape;2449;p3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0" name="Google Shape;2450;p3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1" name="Google Shape;2451;p3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52" name="Google Shape;2452;p32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453" name="Google Shape;2453;p3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4" name="Google Shape;2454;p3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5" name="Google Shape;2455;p3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6" name="Google Shape;2456;p3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7" name="Google Shape;2457;p3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58" name="Google Shape;2458;p32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9" name="Google Shape;2459;p32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0" name="Google Shape;2460;p32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1" name="Google Shape;2461;p32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2" name="Google Shape;2462;p32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32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32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32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32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32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32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32"/>
          <p:cNvSpPr/>
          <p:nvPr/>
        </p:nvSpPr>
        <p:spPr>
          <a:xfrm flipH="1" rot="1963245">
            <a:off x="5785382" y="3427898"/>
            <a:ext cx="570535" cy="59807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32"/>
          <p:cNvSpPr/>
          <p:nvPr/>
        </p:nvSpPr>
        <p:spPr>
          <a:xfrm rot="60517">
            <a:off x="5973955" y="3754532"/>
            <a:ext cx="255640" cy="24063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32"/>
          <p:cNvSpPr/>
          <p:nvPr/>
        </p:nvSpPr>
        <p:spPr>
          <a:xfrm rot="-1810835">
            <a:off x="6065556" y="3779031"/>
            <a:ext cx="48933" cy="47515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2"/>
          <p:cNvSpPr/>
          <p:nvPr/>
        </p:nvSpPr>
        <p:spPr>
          <a:xfrm rot="-1810835">
            <a:off x="6106253" y="3842227"/>
            <a:ext cx="48933" cy="47515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3" name="Google Shape;2473;p32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5940826" y="3609675"/>
            <a:ext cx="366600" cy="1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12" name="Google Shape;212;p15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13" name="Google Shape;21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" name="Google Shape;217;p15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5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20" name="Google Shape;22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15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26" name="Google Shape;22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15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32" name="Google Shape;23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15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37" name="Google Shape;23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15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43" name="Google Shape;24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15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49" name="Google Shape;24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15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54" name="Google Shape;25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1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59" name="Google Shape;25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1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62" name="Google Shape;262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63" name="Google Shape;26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5" name="Google Shape;265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6" name="Google Shape;266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7" name="Google Shape;267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8" name="Google Shape;268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9" name="Google Shape;269;p1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0" name="Google Shape;270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1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1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75" name="Google Shape;275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76" name="Google Shape;27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8" name="Google Shape;278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9" name="Google Shape;279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0" name="Google Shape;280;p1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81" name="Google Shape;281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2" name="Google Shape;282;p1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83" name="Google Shape;28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15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85" name="Google Shape;285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67037" y="3227483"/>
            <a:ext cx="1103700" cy="10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5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87" name="Google Shape;287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90" name="Google Shape;29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6638600" y="1721625"/>
            <a:ext cx="5793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15"/>
          <p:cNvCxnSpPr>
            <a:stCxn id="298" idx="4"/>
            <a:endCxn id="300" idx="0"/>
          </p:cNvCxnSpPr>
          <p:nvPr/>
        </p:nvCxnSpPr>
        <p:spPr>
          <a:xfrm>
            <a:off x="6928250" y="2191725"/>
            <a:ext cx="692100" cy="22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15"/>
          <p:cNvSpPr txBox="1"/>
          <p:nvPr/>
        </p:nvSpPr>
        <p:spPr>
          <a:xfrm>
            <a:off x="6752650" y="2418475"/>
            <a:ext cx="17352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직접 이동한 부분 미니맵 밝혀짐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5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03" name="Google Shape;303;p15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04" name="Google Shape;304;p15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05" name="Google Shape;305;p15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6" name="Google Shape;306;p15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7" name="Google Shape;307;p1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3" name="Google Shape;313;p15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14" name="Google Shape;314;p1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1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5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" name="Google Shape;319;p15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5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5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5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p15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5"/>
          <p:cNvSpPr/>
          <p:nvPr/>
        </p:nvSpPr>
        <p:spPr>
          <a:xfrm>
            <a:off x="719600" y="4021525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15"/>
          <p:cNvCxnSpPr>
            <a:endCxn id="330" idx="0"/>
          </p:cNvCxnSpPr>
          <p:nvPr/>
        </p:nvCxnSpPr>
        <p:spPr>
          <a:xfrm flipH="1">
            <a:off x="1235450" y="3671125"/>
            <a:ext cx="647100" cy="35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15"/>
          <p:cNvSpPr txBox="1"/>
          <p:nvPr/>
        </p:nvSpPr>
        <p:spPr>
          <a:xfrm>
            <a:off x="1880800" y="3563200"/>
            <a:ext cx="6726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이동 조작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3109425" y="4153325"/>
            <a:ext cx="2497500" cy="89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15"/>
          <p:cNvCxnSpPr>
            <a:stCxn id="335" idx="2"/>
            <a:endCxn id="333" idx="0"/>
          </p:cNvCxnSpPr>
          <p:nvPr/>
        </p:nvCxnSpPr>
        <p:spPr>
          <a:xfrm>
            <a:off x="3512300" y="3942125"/>
            <a:ext cx="846000" cy="21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15"/>
          <p:cNvSpPr txBox="1"/>
          <p:nvPr/>
        </p:nvSpPr>
        <p:spPr>
          <a:xfrm>
            <a:off x="2892350" y="3674225"/>
            <a:ext cx="12399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소비 아이템 단축키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4378975" y="3306525"/>
            <a:ext cx="879900" cy="78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15"/>
          <p:cNvCxnSpPr>
            <a:stCxn id="338" idx="2"/>
            <a:endCxn id="336" idx="1"/>
          </p:cNvCxnSpPr>
          <p:nvPr/>
        </p:nvCxnSpPr>
        <p:spPr>
          <a:xfrm>
            <a:off x="4061125" y="3115575"/>
            <a:ext cx="446700" cy="30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15"/>
          <p:cNvSpPr txBox="1"/>
          <p:nvPr/>
        </p:nvSpPr>
        <p:spPr>
          <a:xfrm>
            <a:off x="3631825" y="2844075"/>
            <a:ext cx="858600" cy="27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캐릭터는 화면 중심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39" name="Google Shape;339;p15"/>
          <p:cNvSpPr/>
          <p:nvPr/>
        </p:nvSpPr>
        <p:spPr>
          <a:xfrm>
            <a:off x="7004325" y="3924400"/>
            <a:ext cx="1735200" cy="1069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15"/>
          <p:cNvCxnSpPr>
            <a:stCxn id="341" idx="2"/>
            <a:endCxn id="339" idx="1"/>
          </p:cNvCxnSpPr>
          <p:nvPr/>
        </p:nvCxnSpPr>
        <p:spPr>
          <a:xfrm>
            <a:off x="6567075" y="3547625"/>
            <a:ext cx="691500" cy="53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15"/>
          <p:cNvSpPr txBox="1"/>
          <p:nvPr/>
        </p:nvSpPr>
        <p:spPr>
          <a:xfrm>
            <a:off x="6081225" y="3276125"/>
            <a:ext cx="971700" cy="27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스킬 슬롯 / 공격 / 점프 조작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42" name="Google Shape;342;p15"/>
          <p:cNvSpPr/>
          <p:nvPr/>
        </p:nvSpPr>
        <p:spPr>
          <a:xfrm>
            <a:off x="479150" y="1376513"/>
            <a:ext cx="2269200" cy="96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15"/>
          <p:cNvCxnSpPr>
            <a:stCxn id="342" idx="4"/>
            <a:endCxn id="344" idx="0"/>
          </p:cNvCxnSpPr>
          <p:nvPr/>
        </p:nvCxnSpPr>
        <p:spPr>
          <a:xfrm>
            <a:off x="1613750" y="2344613"/>
            <a:ext cx="573000" cy="21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15"/>
          <p:cNvSpPr txBox="1"/>
          <p:nvPr/>
        </p:nvSpPr>
        <p:spPr>
          <a:xfrm>
            <a:off x="1319150" y="2555438"/>
            <a:ext cx="17352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캐릭터 상태창 / 버프 및 마력 표시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2671825" y="1466344"/>
            <a:ext cx="858600" cy="48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p15"/>
          <p:cNvCxnSpPr>
            <a:stCxn id="345" idx="4"/>
            <a:endCxn id="347" idx="0"/>
          </p:cNvCxnSpPr>
          <p:nvPr/>
        </p:nvCxnSpPr>
        <p:spPr>
          <a:xfrm>
            <a:off x="3101125" y="1951744"/>
            <a:ext cx="45300" cy="23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15"/>
          <p:cNvSpPr txBox="1"/>
          <p:nvPr/>
        </p:nvSpPr>
        <p:spPr>
          <a:xfrm>
            <a:off x="2630475" y="2189025"/>
            <a:ext cx="10317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인벤토리 / 설정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48" name="Google Shape;348;p15"/>
          <p:cNvSpPr/>
          <p:nvPr/>
        </p:nvSpPr>
        <p:spPr>
          <a:xfrm>
            <a:off x="4035400" y="1418050"/>
            <a:ext cx="971700" cy="634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4156125" y="1981225"/>
            <a:ext cx="858600" cy="30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15"/>
          <p:cNvCxnSpPr>
            <a:stCxn id="349" idx="5"/>
            <a:endCxn id="351" idx="0"/>
          </p:cNvCxnSpPr>
          <p:nvPr/>
        </p:nvCxnSpPr>
        <p:spPr>
          <a:xfrm>
            <a:off x="4888986" y="2241900"/>
            <a:ext cx="332100" cy="30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15"/>
          <p:cNvSpPr txBox="1"/>
          <p:nvPr/>
        </p:nvSpPr>
        <p:spPr>
          <a:xfrm>
            <a:off x="4705200" y="2545425"/>
            <a:ext cx="10317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던전 플레이 시간</a:t>
            </a:r>
            <a:endParaRPr sz="800">
              <a:solidFill>
                <a:srgbClr val="434343"/>
              </a:solidFill>
            </a:endParaRPr>
          </a:p>
        </p:txBody>
      </p:sp>
      <p:cxnSp>
        <p:nvCxnSpPr>
          <p:cNvPr id="352" name="Google Shape;352;p15"/>
          <p:cNvCxnSpPr>
            <a:stCxn id="348" idx="6"/>
            <a:endCxn id="353" idx="1"/>
          </p:cNvCxnSpPr>
          <p:nvPr/>
        </p:nvCxnSpPr>
        <p:spPr>
          <a:xfrm flipH="1" rot="10800000">
            <a:off x="5007100" y="1724950"/>
            <a:ext cx="2400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15"/>
          <p:cNvSpPr txBox="1"/>
          <p:nvPr/>
        </p:nvSpPr>
        <p:spPr>
          <a:xfrm>
            <a:off x="5246975" y="1590913"/>
            <a:ext cx="10317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434343"/>
                </a:solidFill>
              </a:rPr>
              <a:t>던전명 / 마력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" name="Google Shape;2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479" name="Google Shape;2479;p33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480" name="Google Shape;248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1" name="Google Shape;248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4" name="Google Shape;2484;p33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33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6" name="Google Shape;2486;p33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487" name="Google Shape;248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8" name="Google Shape;248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0" name="Google Shape;249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1" name="Google Shape;249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2" name="Google Shape;2492;p33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493" name="Google Shape;249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4" name="Google Shape;249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Google Shape;249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6" name="Google Shape;249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7" name="Google Shape;249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8" name="Google Shape;2498;p33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499" name="Google Shape;249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0" name="Google Shape;250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1" name="Google Shape;250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2" name="Google Shape;250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3" name="Google Shape;2503;p33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504" name="Google Shape;250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5" name="Google Shape;250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6" name="Google Shape;250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7" name="Google Shape;250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8" name="Google Shape;250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9" name="Google Shape;2509;p33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510" name="Google Shape;251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1" name="Google Shape;251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4" name="Google Shape;251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5" name="Google Shape;2515;p33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516" name="Google Shape;251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7" name="Google Shape;251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8" name="Google Shape;251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9" name="Google Shape;251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0" name="Google Shape;2520;p33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521" name="Google Shape;252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2" name="Google Shape;252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3" name="Google Shape;252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4" name="Google Shape;252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5" name="Google Shape;2525;p3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526" name="Google Shape;2526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7" name="Google Shape;2527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8" name="Google Shape;2528;p3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529" name="Google Shape;2529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530" name="Google Shape;2530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1" name="Google Shape;2531;p3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32" name="Google Shape;2532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533" name="Google Shape;2533;p3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34" name="Google Shape;2534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535" name="Google Shape;2535;p3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36" name="Google Shape;2536;p3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37" name="Google Shape;2537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8" name="Google Shape;2538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9" name="Google Shape;2539;p3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0" name="Google Shape;2540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2439602">
            <a:off x="5896147" y="3655800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1" name="Google Shape;2541;p3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542" name="Google Shape;2542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543" name="Google Shape;2543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4" name="Google Shape;2544;p3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45" name="Google Shape;2545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546" name="Google Shape;2546;p3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47" name="Google Shape;2547;p3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548" name="Google Shape;2548;p3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49" name="Google Shape;2549;p3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50" name="Google Shape;2550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1" name="Google Shape;2551;p33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552" name="Google Shape;2552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579541" y="3200332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3" name="Google Shape;2553;p33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554" name="Google Shape;2554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5" name="Google Shape;2555;p3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556" name="Google Shape;2556;p3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557" name="Google Shape;2557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8" name="Google Shape;2558;p33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559" name="Google Shape;2559;p33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560" name="Google Shape;2560;p33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561" name="Google Shape;2561;p33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33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33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33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5" name="Google Shape;256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6" name="Google Shape;2566;p33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567" name="Google Shape;2567;p33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568" name="Google Shape;2568;p33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569" name="Google Shape;2569;p33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70" name="Google Shape;2570;p33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1" name="Google Shape;2571;p33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2" name="Google Shape;2572;p33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3" name="Google Shape;2573;p3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4" name="Google Shape;2574;p3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5" name="Google Shape;2575;p3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6" name="Google Shape;2576;p33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77" name="Google Shape;2577;p33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578" name="Google Shape;2578;p3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9" name="Google Shape;2579;p3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0" name="Google Shape;2580;p3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1" name="Google Shape;2581;p3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2" name="Google Shape;2582;p33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3" name="Google Shape;2583;p33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4" name="Google Shape;2584;p33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5" name="Google Shape;2585;p33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6" name="Google Shape;2586;p33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7" name="Google Shape;2587;p33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33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33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33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33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33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33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33"/>
          <p:cNvSpPr/>
          <p:nvPr/>
        </p:nvSpPr>
        <p:spPr>
          <a:xfrm flipH="1" rot="1963245">
            <a:off x="5816507" y="3509135"/>
            <a:ext cx="570535" cy="59807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5" name="Google Shape;2595;p33"/>
          <p:cNvGrpSpPr/>
          <p:nvPr/>
        </p:nvGrpSpPr>
        <p:grpSpPr>
          <a:xfrm>
            <a:off x="5971875" y="3752300"/>
            <a:ext cx="259800" cy="245100"/>
            <a:chOff x="5971875" y="3752300"/>
            <a:chExt cx="259800" cy="245100"/>
          </a:xfrm>
        </p:grpSpPr>
        <p:sp>
          <p:nvSpPr>
            <p:cNvPr id="2596" name="Google Shape;2596;p33"/>
            <p:cNvSpPr/>
            <p:nvPr/>
          </p:nvSpPr>
          <p:spPr>
            <a:xfrm rot="60517">
              <a:off x="5973955" y="3754532"/>
              <a:ext cx="255640" cy="240637"/>
            </a:xfrm>
            <a:prstGeom prst="teardrop">
              <a:avLst>
                <a:gd fmla="val 91573" name="adj"/>
              </a:avLst>
            </a:prstGeom>
            <a:solidFill>
              <a:srgbClr val="00FFFF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3"/>
            <p:cNvSpPr/>
            <p:nvPr/>
          </p:nvSpPr>
          <p:spPr>
            <a:xfrm rot="-1810835">
              <a:off x="6065556" y="3779031"/>
              <a:ext cx="48933" cy="47515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3"/>
            <p:cNvSpPr/>
            <p:nvPr/>
          </p:nvSpPr>
          <p:spPr>
            <a:xfrm rot="-1810835">
              <a:off x="6106253" y="3842227"/>
              <a:ext cx="48933" cy="47515"/>
            </a:xfrm>
            <a:prstGeom prst="mathMultiply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99" name="Google Shape;2599;p33"/>
          <p:cNvPicPr preferRelativeResize="0"/>
          <p:nvPr/>
        </p:nvPicPr>
        <p:blipFill>
          <a:blip r:embed="rId24">
            <a:alphaModFix amt="91000"/>
          </a:blip>
          <a:stretch>
            <a:fillRect/>
          </a:stretch>
        </p:blipFill>
        <p:spPr>
          <a:xfrm>
            <a:off x="5940826" y="3609675"/>
            <a:ext cx="366600" cy="1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33"/>
          <p:cNvPicPr preferRelativeResize="0"/>
          <p:nvPr/>
        </p:nvPicPr>
        <p:blipFill rotWithShape="1">
          <a:blip r:embed="rId25">
            <a:alphaModFix/>
          </a:blip>
          <a:srcRect b="81457" l="6127" r="81034" t="7251"/>
          <a:stretch/>
        </p:blipFill>
        <p:spPr>
          <a:xfrm>
            <a:off x="5940325" y="3310999"/>
            <a:ext cx="322925" cy="274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5" name="Google Shape;26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606" name="Google Shape;2606;p34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607" name="Google Shape;260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260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260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261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1" name="Google Shape;2611;p34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34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3" name="Google Shape;2613;p34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614" name="Google Shape;261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5" name="Google Shape;261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261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8" name="Google Shape;261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9" name="Google Shape;2619;p34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620" name="Google Shape;262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1" name="Google Shape;262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26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262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262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5" name="Google Shape;2625;p34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626" name="Google Shape;262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7" name="Google Shape;262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262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262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0" name="Google Shape;2630;p34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631" name="Google Shape;263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2" name="Google Shape;263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3" name="Google Shape;263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4" name="Google Shape;263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5" name="Google Shape;26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6" name="Google Shape;2636;p34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637" name="Google Shape;263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8" name="Google Shape;263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9" name="Google Shape;263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264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264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2" name="Google Shape;2642;p34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643" name="Google Shape;264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6" name="Google Shape;264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7" name="Google Shape;2647;p34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648" name="Google Shape;264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9" name="Google Shape;264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0" name="Google Shape;265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1" name="Google Shape;265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2" name="Google Shape;2652;p3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653" name="Google Shape;2653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2654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5" name="Google Shape;2655;p3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656" name="Google Shape;2656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657" name="Google Shape;2657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8" name="Google Shape;2658;p3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59" name="Google Shape;2659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60" name="Google Shape;2660;p3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61" name="Google Shape;2661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62" name="Google Shape;2662;p3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63" name="Google Shape;2663;p3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664" name="Google Shape;2664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5" name="Google Shape;266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6" name="Google Shape;2666;p3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7" name="Google Shape;2667;p3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668" name="Google Shape;2668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669" name="Google Shape;2669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0" name="Google Shape;2670;p3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71" name="Google Shape;2671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72" name="Google Shape;2672;p3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73" name="Google Shape;2673;p3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74" name="Google Shape;2674;p3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75" name="Google Shape;2675;p3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676" name="Google Shape;2676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7" name="Google Shape;2677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8" name="Google Shape;2678;p34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679" name="Google Shape;2679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0" name="Google Shape;2680;p3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681" name="Google Shape;2681;p3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682" name="Google Shape;2682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34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684" name="Google Shape;2684;p34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685" name="Google Shape;2685;p34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686" name="Google Shape;2686;p34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34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34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34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0" name="Google Shape;269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p34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692" name="Google Shape;2692;p34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693" name="Google Shape;2693;p34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694" name="Google Shape;2694;p34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95" name="Google Shape;2695;p34"/>
              <p:cNvPicPr preferRelativeResize="0"/>
              <p:nvPr/>
            </p:nvPicPr>
            <p:blipFill rotWithShape="1">
              <a:blip r:embed="rId15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96" name="Google Shape;2696;p34"/>
            <p:cNvPicPr preferRelativeResize="0"/>
            <p:nvPr/>
          </p:nvPicPr>
          <p:blipFill rotWithShape="1">
            <a:blip r:embed="rId16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7" name="Google Shape;2697;p34"/>
            <p:cNvPicPr preferRelativeResize="0"/>
            <p:nvPr/>
          </p:nvPicPr>
          <p:blipFill rotWithShape="1">
            <a:blip r:embed="rId16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8" name="Google Shape;2698;p34"/>
            <p:cNvPicPr preferRelativeResize="0"/>
            <p:nvPr/>
          </p:nvPicPr>
          <p:blipFill rotWithShape="1">
            <a:blip r:embed="rId16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9" name="Google Shape;2699;p34"/>
            <p:cNvPicPr preferRelativeResize="0"/>
            <p:nvPr/>
          </p:nvPicPr>
          <p:blipFill rotWithShape="1">
            <a:blip r:embed="rId16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0" name="Google Shape;2700;p34"/>
            <p:cNvPicPr preferRelativeResize="0"/>
            <p:nvPr/>
          </p:nvPicPr>
          <p:blipFill rotWithShape="1">
            <a:blip r:embed="rId16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1" name="Google Shape;2701;p34"/>
            <p:cNvPicPr preferRelativeResize="0"/>
            <p:nvPr/>
          </p:nvPicPr>
          <p:blipFill rotWithShape="1">
            <a:blip r:embed="rId16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02" name="Google Shape;2702;p34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703" name="Google Shape;2703;p34"/>
              <p:cNvPicPr preferRelativeResize="0"/>
              <p:nvPr/>
            </p:nvPicPr>
            <p:blipFill rotWithShape="1">
              <a:blip r:embed="rId16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4" name="Google Shape;2704;p34"/>
              <p:cNvPicPr preferRelativeResize="0"/>
              <p:nvPr/>
            </p:nvPicPr>
            <p:blipFill rotWithShape="1">
              <a:blip r:embed="rId16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5" name="Google Shape;2705;p34"/>
              <p:cNvPicPr preferRelativeResize="0"/>
              <p:nvPr/>
            </p:nvPicPr>
            <p:blipFill rotWithShape="1">
              <a:blip r:embed="rId16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6" name="Google Shape;2706;p34"/>
              <p:cNvPicPr preferRelativeResize="0"/>
              <p:nvPr/>
            </p:nvPicPr>
            <p:blipFill rotWithShape="1">
              <a:blip r:embed="rId16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7" name="Google Shape;2707;p34"/>
              <p:cNvPicPr preferRelativeResize="0"/>
              <p:nvPr/>
            </p:nvPicPr>
            <p:blipFill rotWithShape="1">
              <a:blip r:embed="rId16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8" name="Google Shape;2708;p34"/>
            <p:cNvPicPr preferRelativeResize="0"/>
            <p:nvPr/>
          </p:nvPicPr>
          <p:blipFill>
            <a:blip r:embed="rId17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34"/>
            <p:cNvPicPr preferRelativeResize="0"/>
            <p:nvPr/>
          </p:nvPicPr>
          <p:blipFill>
            <a:blip r:embed="rId18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34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34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2" name="Google Shape;2712;p34"/>
          <p:cNvPicPr preferRelativeResize="0"/>
          <p:nvPr/>
        </p:nvPicPr>
        <p:blipFill>
          <a:blip r:embed="rId21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4"/>
          <p:cNvPicPr preferRelativeResize="0"/>
          <p:nvPr/>
        </p:nvPicPr>
        <p:blipFill rotWithShape="1">
          <a:blip r:embed="rId22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34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5" name="Google Shape;2715;p34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34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34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34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34"/>
          <p:cNvPicPr preferRelativeResize="0"/>
          <p:nvPr/>
        </p:nvPicPr>
        <p:blipFill rotWithShape="1">
          <a:blip r:embed="rId23">
            <a:alphaModFix/>
          </a:blip>
          <a:srcRect b="81457" l="6127" r="81034" t="7251"/>
          <a:stretch/>
        </p:blipFill>
        <p:spPr>
          <a:xfrm>
            <a:off x="5844550" y="3746974"/>
            <a:ext cx="322925" cy="274539"/>
          </a:xfrm>
          <a:prstGeom prst="rect">
            <a:avLst/>
          </a:prstGeom>
          <a:noFill/>
          <a:ln>
            <a:noFill/>
          </a:ln>
        </p:spPr>
      </p:pic>
      <p:sp>
        <p:nvSpPr>
          <p:cNvPr id="2720" name="Google Shape;2720;p34"/>
          <p:cNvSpPr/>
          <p:nvPr/>
        </p:nvSpPr>
        <p:spPr>
          <a:xfrm>
            <a:off x="5736300" y="3668950"/>
            <a:ext cx="5451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1" name="Google Shape;2721;p34"/>
          <p:cNvCxnSpPr>
            <a:stCxn id="2720" idx="0"/>
          </p:cNvCxnSpPr>
          <p:nvPr/>
        </p:nvCxnSpPr>
        <p:spPr>
          <a:xfrm flipH="1" rot="10800000">
            <a:off x="6008850" y="3328150"/>
            <a:ext cx="102300" cy="34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2" name="Google Shape;2722;p34"/>
          <p:cNvSpPr txBox="1"/>
          <p:nvPr/>
        </p:nvSpPr>
        <p:spPr>
          <a:xfrm>
            <a:off x="5475050" y="2953150"/>
            <a:ext cx="23397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몬스터 사망시 전리품 드롭</a:t>
            </a:r>
            <a:endParaRPr sz="1100"/>
          </a:p>
        </p:txBody>
      </p:sp>
      <p:sp>
        <p:nvSpPr>
          <p:cNvPr id="2723" name="Google Shape;2723;p34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8" name="Google Shape;27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729" name="Google Shape;2729;p35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730" name="Google Shape;273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1" name="Google Shape;273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2" name="Google Shape;273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3" name="Google Shape;273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4" name="Google Shape;2734;p35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735" name="Google Shape;273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6" name="Google Shape;273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7" name="Google Shape;273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9" name="Google Shape;273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0" name="Google Shape;2740;p35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741" name="Google Shape;274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3" name="Google Shape;274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6" name="Google Shape;2746;p35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747" name="Google Shape;27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8" name="Google Shape;274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9" name="Google Shape;27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0" name="Google Shape;275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1" name="Google Shape;2751;p35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752" name="Google Shape;275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3" name="Google Shape;275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4" name="Google Shape;275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5" name="Google Shape;275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6" name="Google Shape;275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7" name="Google Shape;2757;p35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758" name="Google Shape;275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9" name="Google Shape;275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0" name="Google Shape;276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Google Shape;276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2" name="Google Shape;276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3" name="Google Shape;2763;p35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764" name="Google Shape;276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5" name="Google Shape;276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6" name="Google Shape;2766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7" name="Google Shape;276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8" name="Google Shape;2768;p35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769" name="Google Shape;276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1" name="Google Shape;27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2" name="Google Shape;277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3" name="Google Shape;2773;p3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774" name="Google Shape;277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5" name="Google Shape;2775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6" name="Google Shape;2776;p3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777" name="Google Shape;2777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778" name="Google Shape;2778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9" name="Google Shape;2779;p3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80" name="Google Shape;2780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81" name="Google Shape;2781;p3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82" name="Google Shape;2782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83" name="Google Shape;2783;p3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84" name="Google Shape;2784;p35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85" name="Google Shape;2785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6" name="Google Shape;278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7" name="Google Shape;2787;p35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8" name="Google Shape;2788;p3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789" name="Google Shape;2789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790" name="Google Shape;2790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1" name="Google Shape;2791;p3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92" name="Google Shape;2792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93" name="Google Shape;2793;p3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94" name="Google Shape;2794;p35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95" name="Google Shape;2795;p3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96" name="Google Shape;2796;p35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97" name="Google Shape;2797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8" name="Google Shape;2798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9" name="Google Shape;2799;p35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800" name="Google Shape;2800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1" name="Google Shape;2801;p3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802" name="Google Shape;2802;p3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803" name="Google Shape;2803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35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805" name="Google Shape;2805;p35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806" name="Google Shape;2806;p35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807" name="Google Shape;2807;p35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35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35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35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1" name="Google Shape;281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p35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813" name="Google Shape;2813;p35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814" name="Google Shape;2814;p35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815" name="Google Shape;2815;p35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16" name="Google Shape;2816;p35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17" name="Google Shape;2817;p35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8" name="Google Shape;2818;p35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9" name="Google Shape;2819;p35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0" name="Google Shape;2820;p35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35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2" name="Google Shape;2822;p35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3" name="Google Shape;2823;p35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824" name="Google Shape;2824;p35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5" name="Google Shape;2825;p35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6" name="Google Shape;2826;p35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7" name="Google Shape;2827;p35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8" name="Google Shape;2828;p35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29" name="Google Shape;2829;p35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0" name="Google Shape;2830;p35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1" name="Google Shape;2831;p35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2" name="Google Shape;2832;p35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3" name="Google Shape;2833;p35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5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35"/>
          <p:cNvPicPr preferRelativeResize="0"/>
          <p:nvPr/>
        </p:nvPicPr>
        <p:blipFill rotWithShape="1">
          <a:blip r:embed="rId22">
            <a:alphaModFix amt="72000"/>
          </a:blip>
          <a:srcRect b="81457" l="6127" r="81034" t="7251"/>
          <a:stretch/>
        </p:blipFill>
        <p:spPr>
          <a:xfrm>
            <a:off x="4238463" y="3432174"/>
            <a:ext cx="322925" cy="274539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35"/>
          <p:cNvSpPr/>
          <p:nvPr/>
        </p:nvSpPr>
        <p:spPr>
          <a:xfrm>
            <a:off x="4238475" y="3130750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7" name="Google Shape;2837;p35"/>
          <p:cNvCxnSpPr>
            <a:stCxn id="2836" idx="0"/>
            <a:endCxn id="2838" idx="2"/>
          </p:cNvCxnSpPr>
          <p:nvPr/>
        </p:nvCxnSpPr>
        <p:spPr>
          <a:xfrm flipH="1" rot="10800000">
            <a:off x="4754325" y="2858950"/>
            <a:ext cx="1266900" cy="27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35"/>
          <p:cNvSpPr txBox="1"/>
          <p:nvPr/>
        </p:nvSpPr>
        <p:spPr>
          <a:xfrm>
            <a:off x="4702750" y="2470750"/>
            <a:ext cx="26370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전리품 위로 캐릭터 지나갈시 자동 획득</a:t>
            </a:r>
            <a:endParaRPr sz="1100"/>
          </a:p>
        </p:txBody>
      </p:sp>
      <p:sp>
        <p:nvSpPr>
          <p:cNvPr id="2839" name="Google Shape;2839;p35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4" name="Google Shape;28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845" name="Google Shape;2845;p36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846" name="Google Shape;284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7" name="Google Shape;284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8" name="Google Shape;284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9" name="Google Shape;284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0" name="Google Shape;2850;p36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851" name="Google Shape;285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2" name="Google Shape;285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3" name="Google Shape;285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4" name="Google Shape;285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5" name="Google Shape;285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6" name="Google Shape;2856;p36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857" name="Google Shape;285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8" name="Google Shape;285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9" name="Google Shape;285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0" name="Google Shape;286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1" name="Google Shape;286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2" name="Google Shape;2862;p36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863" name="Google Shape;286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4" name="Google Shape;286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5" name="Google Shape;286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6" name="Google Shape;286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7" name="Google Shape;2867;p36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868" name="Google Shape;286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9" name="Google Shape;286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1" name="Google Shape;287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2" name="Google Shape;287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3" name="Google Shape;2873;p36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874" name="Google Shape;287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5" name="Google Shape;287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6" name="Google Shape;287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7" name="Google Shape;287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8" name="Google Shape;287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9" name="Google Shape;2879;p36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880" name="Google Shape;288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1" name="Google Shape;288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2" name="Google Shape;2882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3" name="Google Shape;2883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4" name="Google Shape;2884;p36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885" name="Google Shape;288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6" name="Google Shape;288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7" name="Google Shape;288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8" name="Google Shape;288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9" name="Google Shape;2889;p3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890" name="Google Shape;2890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1" name="Google Shape;2891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2" name="Google Shape;2892;p3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893" name="Google Shape;2893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894" name="Google Shape;2894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5" name="Google Shape;2895;p3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96" name="Google Shape;2896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897" name="Google Shape;2897;p3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98" name="Google Shape;2898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899" name="Google Shape;2899;p3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00" name="Google Shape;2900;p36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901" name="Google Shape;2901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2" name="Google Shape;290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3" name="Google Shape;2903;p36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4" name="Google Shape;2904;p3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905" name="Google Shape;2905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906" name="Google Shape;2906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7" name="Google Shape;2907;p3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08" name="Google Shape;2908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909" name="Google Shape;2909;p3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10" name="Google Shape;2910;p36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911" name="Google Shape;2911;p3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12" name="Google Shape;2912;p36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913" name="Google Shape;2913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4" name="Google Shape;2914;p36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소비 아이템 등록</a:t>
            </a:r>
            <a:r>
              <a:rPr lang="ko" sz="1800"/>
              <a:t> </a:t>
            </a:r>
            <a:endParaRPr sz="1800"/>
          </a:p>
        </p:txBody>
      </p:sp>
      <p:pic>
        <p:nvPicPr>
          <p:cNvPr id="2915" name="Google Shape;2915;p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6" name="Google Shape;2916;p36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2917" name="Google Shape;2917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8" name="Google Shape;2918;p3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2919" name="Google Shape;2919;p3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920" name="Google Shape;2920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36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22" name="Google Shape;2922;p36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923" name="Google Shape;2923;p36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924" name="Google Shape;2924;p36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36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36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36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8" name="Google Shape;292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9" name="Google Shape;2929;p36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2930" name="Google Shape;2930;p36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2931" name="Google Shape;2931;p36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33" name="Google Shape;2933;p36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34" name="Google Shape;2934;p36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5" name="Google Shape;2935;p36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6" name="Google Shape;2936;p36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7" name="Google Shape;2937;p36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8" name="Google Shape;2938;p36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9" name="Google Shape;2939;p36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0" name="Google Shape;2940;p36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2941" name="Google Shape;2941;p36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2" name="Google Shape;2942;p36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3" name="Google Shape;2943;p36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4" name="Google Shape;2944;p36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5" name="Google Shape;2945;p36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46" name="Google Shape;2946;p36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7" name="Google Shape;2947;p36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8" name="Google Shape;2948;p36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9" name="Google Shape;2949;p36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0" name="Google Shape;2950;p36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36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36"/>
          <p:cNvSpPr/>
          <p:nvPr/>
        </p:nvSpPr>
        <p:spPr>
          <a:xfrm>
            <a:off x="3232325" y="46128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7" name="Google Shape;29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2958" name="Google Shape;2958;p37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2959" name="Google Shape;295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0" name="Google Shape;296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1" name="Google Shape;296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2" name="Google Shape;296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3" name="Google Shape;2963;p37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2964" name="Google Shape;296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5" name="Google Shape;296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6" name="Google Shape;296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7" name="Google Shape;296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8" name="Google Shape;296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9" name="Google Shape;2969;p37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2970" name="Google Shape;297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1" name="Google Shape;297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2" name="Google Shape;297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3" name="Google Shape;297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4" name="Google Shape;297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5" name="Google Shape;2975;p37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2976" name="Google Shape;297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7" name="Google Shape;297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8" name="Google Shape;297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9" name="Google Shape;297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0" name="Google Shape;2980;p37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2981" name="Google Shape;298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2" name="Google Shape;298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3" name="Google Shape;298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4" name="Google Shape;298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5" name="Google Shape;298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6" name="Google Shape;2986;p37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2987" name="Google Shape;298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8" name="Google Shape;298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9" name="Google Shape;29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0" name="Google Shape;299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1" name="Google Shape;299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2" name="Google Shape;2992;p37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2993" name="Google Shape;299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4" name="Google Shape;299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5" name="Google Shape;299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6" name="Google Shape;299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7" name="Google Shape;2997;p37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2998" name="Google Shape;299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9" name="Google Shape;299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0" name="Google Shape;300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1" name="Google Shape;30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2" name="Google Shape;3002;p3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003" name="Google Shape;3003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4" name="Google Shape;3004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5" name="Google Shape;3005;p3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006" name="Google Shape;3006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007" name="Google Shape;3007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8" name="Google Shape;3008;p3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09" name="Google Shape;3009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10" name="Google Shape;3010;p3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11" name="Google Shape;3011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12" name="Google Shape;3012;p3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13" name="Google Shape;3013;p37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014" name="Google Shape;3014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5" name="Google Shape;301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16" name="Google Shape;3016;p37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7" name="Google Shape;3017;p3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018" name="Google Shape;3018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019" name="Google Shape;3019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0" name="Google Shape;3020;p3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21" name="Google Shape;3021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22" name="Google Shape;3022;p3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23" name="Google Shape;3023;p3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024" name="Google Shape;3024;p3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25" name="Google Shape;3025;p37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026" name="Google Shape;3026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7" name="Google Shape;3027;p37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소비 아이템 등록</a:t>
            </a:r>
            <a:r>
              <a:rPr lang="ko" sz="1800"/>
              <a:t> </a:t>
            </a:r>
            <a:endParaRPr sz="1800"/>
          </a:p>
        </p:txBody>
      </p:sp>
      <p:pic>
        <p:nvPicPr>
          <p:cNvPr id="3028" name="Google Shape;3028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9" name="Google Shape;3029;p37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3030" name="Google Shape;3030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1" name="Google Shape;3031;p3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3032" name="Google Shape;3032;p3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033" name="Google Shape;303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4" name="Google Shape;3034;p37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35" name="Google Shape;3035;p37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036" name="Google Shape;3036;p37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037" name="Google Shape;3037;p37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37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37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37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1" name="Google Shape;304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2" name="Google Shape;3042;p3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043" name="Google Shape;3043;p37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044" name="Google Shape;3044;p37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045" name="Google Shape;3045;p37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46" name="Google Shape;3046;p37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47" name="Google Shape;3047;p37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8" name="Google Shape;3048;p37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9" name="Google Shape;3049;p3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0" name="Google Shape;3050;p3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1" name="Google Shape;3051;p3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2" name="Google Shape;3052;p3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53" name="Google Shape;3053;p37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054" name="Google Shape;3054;p3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5" name="Google Shape;3055;p3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6" name="Google Shape;3056;p3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7" name="Google Shape;3057;p3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8" name="Google Shape;3058;p3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59" name="Google Shape;3059;p37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0" name="Google Shape;3060;p37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1" name="Google Shape;3061;p37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2" name="Google Shape;3062;p37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3" name="Google Shape;3063;p37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37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11950" y="1071825"/>
            <a:ext cx="6595119" cy="36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p37"/>
          <p:cNvSpPr/>
          <p:nvPr/>
        </p:nvSpPr>
        <p:spPr>
          <a:xfrm>
            <a:off x="2998775" y="1794725"/>
            <a:ext cx="2680800" cy="544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1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7" name="Google Shape;3067;p37"/>
          <p:cNvGrpSpPr/>
          <p:nvPr/>
        </p:nvGrpSpPr>
        <p:grpSpPr>
          <a:xfrm>
            <a:off x="2711253" y="1808943"/>
            <a:ext cx="3255823" cy="630686"/>
            <a:chOff x="3210449" y="4215526"/>
            <a:chExt cx="2239988" cy="470100"/>
          </a:xfrm>
        </p:grpSpPr>
        <p:pic>
          <p:nvPicPr>
            <p:cNvPr id="3068" name="Google Shape;3068;p37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9" name="Google Shape;3069;p37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0" name="Google Shape;3070;p37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1" name="Google Shape;3071;p37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2" name="Google Shape;3072;p37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3" name="Google Shape;3073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4" name="Google Shape;3074;p37"/>
          <p:cNvGrpSpPr/>
          <p:nvPr/>
        </p:nvGrpSpPr>
        <p:grpSpPr>
          <a:xfrm>
            <a:off x="6219713" y="2568362"/>
            <a:ext cx="223200" cy="1066115"/>
            <a:chOff x="4700325" y="337912"/>
            <a:chExt cx="223200" cy="2287800"/>
          </a:xfrm>
        </p:grpSpPr>
        <p:sp>
          <p:nvSpPr>
            <p:cNvPr id="3075" name="Google Shape;3075;p37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076" name="Google Shape;3076;p37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077" name="Google Shape;3077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37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37"/>
          <p:cNvSpPr/>
          <p:nvPr/>
        </p:nvSpPr>
        <p:spPr>
          <a:xfrm>
            <a:off x="2512144" y="2786088"/>
            <a:ext cx="306000" cy="2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3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084" name="Google Shape;3084;p37"/>
          <p:cNvGrpSpPr/>
          <p:nvPr/>
        </p:nvGrpSpPr>
        <p:grpSpPr>
          <a:xfrm>
            <a:off x="2411550" y="2645061"/>
            <a:ext cx="409733" cy="306914"/>
            <a:chOff x="2411550" y="2645061"/>
            <a:chExt cx="409733" cy="306914"/>
          </a:xfrm>
        </p:grpSpPr>
        <p:pic>
          <p:nvPicPr>
            <p:cNvPr id="3085" name="Google Shape;3085;p37"/>
            <p:cNvPicPr preferRelativeResize="0"/>
            <p:nvPr/>
          </p:nvPicPr>
          <p:blipFill rotWithShape="1">
            <a:blip r:embed="rId24">
              <a:alphaModFix/>
            </a:blip>
            <a:srcRect b="81457" l="6127" r="81034" t="7251"/>
            <a:stretch/>
          </p:blipFill>
          <p:spPr>
            <a:xfrm>
              <a:off x="2411550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6" name="Google Shape;3086;p37"/>
            <p:cNvSpPr txBox="1"/>
            <p:nvPr/>
          </p:nvSpPr>
          <p:spPr>
            <a:xfrm>
              <a:off x="2454684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3087" name="Google Shape;3087;p37"/>
          <p:cNvSpPr txBox="1"/>
          <p:nvPr/>
        </p:nvSpPr>
        <p:spPr>
          <a:xfrm>
            <a:off x="2821275" y="2724588"/>
            <a:ext cx="11841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아이템 개수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3088" name="Google Shape;3088;p37"/>
          <p:cNvSpPr txBox="1"/>
          <p:nvPr/>
        </p:nvSpPr>
        <p:spPr>
          <a:xfrm>
            <a:off x="3913162" y="3805250"/>
            <a:ext cx="852000" cy="2745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Google Shape;30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3094" name="Google Shape;3094;p38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3095" name="Google Shape;30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6" name="Google Shape;309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7" name="Google Shape;309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8" name="Google Shape;309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9" name="Google Shape;3099;p38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3100" name="Google Shape;310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1" name="Google Shape;310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2" name="Google Shape;310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3" name="Google Shape;310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4" name="Google Shape;310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5" name="Google Shape;3105;p38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3106" name="Google Shape;310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7" name="Google Shape;310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8" name="Google Shape;310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9" name="Google Shape;310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0" name="Google Shape;311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1" name="Google Shape;3111;p38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3112" name="Google Shape;311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3" name="Google Shape;311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4" name="Google Shape;311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5" name="Google Shape;311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6" name="Google Shape;3116;p38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3117" name="Google Shape;311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8" name="Google Shape;3118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9" name="Google Shape;311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0" name="Google Shape;312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1" name="Google Shape;312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2" name="Google Shape;3122;p38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3123" name="Google Shape;312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4" name="Google Shape;312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5" name="Google Shape;312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6" name="Google Shape;312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7" name="Google Shape;312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8" name="Google Shape;3128;p38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3129" name="Google Shape;312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0" name="Google Shape;313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1" name="Google Shape;313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2" name="Google Shape;313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3" name="Google Shape;3133;p38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3134" name="Google Shape;3134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5" name="Google Shape;313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6" name="Google Shape;3136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7" name="Google Shape;313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8" name="Google Shape;3138;p3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139" name="Google Shape;3139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0" name="Google Shape;3140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1" name="Google Shape;3141;p3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142" name="Google Shape;3142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143" name="Google Shape;3143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4" name="Google Shape;3144;p3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45" name="Google Shape;3145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46" name="Google Shape;3146;p3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47" name="Google Shape;3147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48" name="Google Shape;3148;p3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49" name="Google Shape;3149;p38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150" name="Google Shape;3150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1" name="Google Shape;315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2" name="Google Shape;3152;p38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3" name="Google Shape;3153;p3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154" name="Google Shape;3154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155" name="Google Shape;3155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6" name="Google Shape;3156;p3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57" name="Google Shape;3157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58" name="Google Shape;3158;p3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59" name="Google Shape;3159;p3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60" name="Google Shape;3160;p3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61" name="Google Shape;3161;p38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162" name="Google Shape;3162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3" name="Google Shape;3163;p38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소비 아이템 등록</a:t>
            </a:r>
            <a:r>
              <a:rPr lang="ko" sz="1800"/>
              <a:t> </a:t>
            </a:r>
            <a:endParaRPr sz="1800"/>
          </a:p>
        </p:txBody>
      </p:sp>
      <p:pic>
        <p:nvPicPr>
          <p:cNvPr id="3164" name="Google Shape;3164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5" name="Google Shape;3165;p38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3166" name="Google Shape;3166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7" name="Google Shape;3167;p3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3168" name="Google Shape;3168;p3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169" name="Google Shape;316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0" name="Google Shape;3170;p38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171" name="Google Shape;3171;p38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172" name="Google Shape;3172;p38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173" name="Google Shape;3173;p38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38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38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38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7" name="Google Shape;317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38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179" name="Google Shape;3179;p38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180" name="Google Shape;3180;p38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181" name="Google Shape;3181;p38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182" name="Google Shape;3182;p38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83" name="Google Shape;3183;p38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4" name="Google Shape;3184;p38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5" name="Google Shape;3185;p3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6" name="Google Shape;3186;p3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7" name="Google Shape;3187;p3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8" name="Google Shape;3188;p3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9" name="Google Shape;3189;p38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190" name="Google Shape;3190;p3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1" name="Google Shape;3191;p3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2" name="Google Shape;3192;p3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3" name="Google Shape;3193;p3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4" name="Google Shape;3194;p3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95" name="Google Shape;3195;p38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6" name="Google Shape;3196;p38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7" name="Google Shape;3197;p38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8" name="Google Shape;3198;p38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9" name="Google Shape;3199;p38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38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11950" y="1071825"/>
            <a:ext cx="6595119" cy="36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2" name="Google Shape;3202;p38"/>
          <p:cNvSpPr/>
          <p:nvPr/>
        </p:nvSpPr>
        <p:spPr>
          <a:xfrm>
            <a:off x="2998775" y="1794725"/>
            <a:ext cx="2680800" cy="544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1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3" name="Google Shape;3203;p38"/>
          <p:cNvGrpSpPr/>
          <p:nvPr/>
        </p:nvGrpSpPr>
        <p:grpSpPr>
          <a:xfrm>
            <a:off x="2711253" y="1808943"/>
            <a:ext cx="3255823" cy="630686"/>
            <a:chOff x="3210449" y="4215526"/>
            <a:chExt cx="2239988" cy="470100"/>
          </a:xfrm>
        </p:grpSpPr>
        <p:pic>
          <p:nvPicPr>
            <p:cNvPr id="3204" name="Google Shape;3204;p38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5" name="Google Shape;3205;p38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6" name="Google Shape;3206;p38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7" name="Google Shape;3207;p38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8" name="Google Shape;3208;p38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09" name="Google Shape;3209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0" name="Google Shape;3210;p38"/>
          <p:cNvGrpSpPr/>
          <p:nvPr/>
        </p:nvGrpSpPr>
        <p:grpSpPr>
          <a:xfrm>
            <a:off x="6219713" y="2568362"/>
            <a:ext cx="223200" cy="1066115"/>
            <a:chOff x="4700325" y="337912"/>
            <a:chExt cx="223200" cy="2287800"/>
          </a:xfrm>
        </p:grpSpPr>
        <p:sp>
          <p:nvSpPr>
            <p:cNvPr id="3211" name="Google Shape;3211;p38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12" name="Google Shape;3212;p38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213" name="Google Shape;3213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5" name="Google Shape;3215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38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p38"/>
          <p:cNvPicPr preferRelativeResize="0"/>
          <p:nvPr/>
        </p:nvPicPr>
        <p:blipFill rotWithShape="1">
          <a:blip r:embed="rId24">
            <a:alphaModFix/>
          </a:blip>
          <a:srcRect b="81457" l="6127" r="81034" t="7251"/>
          <a:stretch/>
        </p:blipFill>
        <p:spPr>
          <a:xfrm>
            <a:off x="2411550" y="2645061"/>
            <a:ext cx="322925" cy="274539"/>
          </a:xfrm>
          <a:prstGeom prst="rect">
            <a:avLst/>
          </a:prstGeom>
          <a:noFill/>
          <a:ln>
            <a:noFill/>
          </a:ln>
        </p:spPr>
      </p:pic>
      <p:sp>
        <p:nvSpPr>
          <p:cNvPr id="3219" name="Google Shape;3219;p38"/>
          <p:cNvSpPr/>
          <p:nvPr/>
        </p:nvSpPr>
        <p:spPr>
          <a:xfrm>
            <a:off x="2305875" y="2521700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38"/>
          <p:cNvSpPr/>
          <p:nvPr/>
        </p:nvSpPr>
        <p:spPr>
          <a:xfrm rot="2700000">
            <a:off x="2673152" y="2295113"/>
            <a:ext cx="268135" cy="27365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38"/>
          <p:cNvSpPr/>
          <p:nvPr/>
        </p:nvSpPr>
        <p:spPr>
          <a:xfrm>
            <a:off x="2748350" y="1860663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38"/>
          <p:cNvSpPr txBox="1"/>
          <p:nvPr/>
        </p:nvSpPr>
        <p:spPr>
          <a:xfrm>
            <a:off x="2876375" y="2514800"/>
            <a:ext cx="8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드래그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3223" name="Google Shape;3223;p38"/>
          <p:cNvGrpSpPr/>
          <p:nvPr/>
        </p:nvGrpSpPr>
        <p:grpSpPr>
          <a:xfrm>
            <a:off x="2411550" y="2645061"/>
            <a:ext cx="409733" cy="306914"/>
            <a:chOff x="2411550" y="2645061"/>
            <a:chExt cx="409733" cy="306914"/>
          </a:xfrm>
        </p:grpSpPr>
        <p:pic>
          <p:nvPicPr>
            <p:cNvPr id="3224" name="Google Shape;3224;p38"/>
            <p:cNvPicPr preferRelativeResize="0"/>
            <p:nvPr/>
          </p:nvPicPr>
          <p:blipFill rotWithShape="1">
            <a:blip r:embed="rId24">
              <a:alphaModFix/>
            </a:blip>
            <a:srcRect b="81457" l="6127" r="81034" t="7251"/>
            <a:stretch/>
          </p:blipFill>
          <p:spPr>
            <a:xfrm>
              <a:off x="2411550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5" name="Google Shape;3225;p38"/>
            <p:cNvSpPr txBox="1"/>
            <p:nvPr/>
          </p:nvSpPr>
          <p:spPr>
            <a:xfrm>
              <a:off x="2454684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3226" name="Google Shape;3226;p38"/>
          <p:cNvSpPr txBox="1"/>
          <p:nvPr/>
        </p:nvSpPr>
        <p:spPr>
          <a:xfrm>
            <a:off x="3913162" y="3805250"/>
            <a:ext cx="852000" cy="2745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1" name="Google Shape;3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3232" name="Google Shape;3232;p39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3233" name="Google Shape;323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4" name="Google Shape;323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5" name="Google Shape;323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6" name="Google Shape;323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7" name="Google Shape;3237;p39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3238" name="Google Shape;323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9" name="Google Shape;323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0" name="Google Shape;324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1" name="Google Shape;324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2" name="Google Shape;324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3" name="Google Shape;3243;p39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3244" name="Google Shape;324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5" name="Google Shape;324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6" name="Google Shape;324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7" name="Google Shape;324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8" name="Google Shape;324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9" name="Google Shape;3249;p39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3250" name="Google Shape;325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1" name="Google Shape;325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2" name="Google Shape;325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3" name="Google Shape;325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4" name="Google Shape;3254;p39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3255" name="Google Shape;325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6" name="Google Shape;325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7" name="Google Shape;325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8" name="Google Shape;325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9" name="Google Shape;325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0" name="Google Shape;3260;p39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3261" name="Google Shape;326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2" name="Google Shape;326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3" name="Google Shape;326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4" name="Google Shape;326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5" name="Google Shape;326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6" name="Google Shape;3266;p39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3267" name="Google Shape;326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8" name="Google Shape;326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0" name="Google Shape;327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1" name="Google Shape;3271;p39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3272" name="Google Shape;327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3" name="Google Shape;327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4" name="Google Shape;327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5" name="Google Shape;327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6" name="Google Shape;3276;p3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277" name="Google Shape;3277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8" name="Google Shape;327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9" name="Google Shape;3279;p3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280" name="Google Shape;3280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281" name="Google Shape;3281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2" name="Google Shape;3282;p3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83" name="Google Shape;3283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284" name="Google Shape;3284;p3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85" name="Google Shape;3285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286" name="Google Shape;3286;p3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87" name="Google Shape;3287;p39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288" name="Google Shape;3288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9" name="Google Shape;3289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0" name="Google Shape;3290;p39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1" name="Google Shape;3291;p3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292" name="Google Shape;3292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293" name="Google Shape;3293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4" name="Google Shape;3294;p3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95" name="Google Shape;3295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296" name="Google Shape;3296;p3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97" name="Google Shape;3297;p3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298" name="Google Shape;3298;p3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99" name="Google Shape;3299;p39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300" name="Google Shape;3300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1" name="Google Shape;3301;p39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소비 아이템 등록</a:t>
            </a:r>
            <a:r>
              <a:rPr lang="ko" sz="1800"/>
              <a:t> </a:t>
            </a:r>
            <a:endParaRPr sz="1800"/>
          </a:p>
        </p:txBody>
      </p:sp>
      <p:pic>
        <p:nvPicPr>
          <p:cNvPr id="3302" name="Google Shape;3302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3" name="Google Shape;3303;p39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3304" name="Google Shape;3304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5" name="Google Shape;3305;p3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3306" name="Google Shape;3306;p3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307" name="Google Shape;3307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8" name="Google Shape;3308;p39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309" name="Google Shape;3309;p39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310" name="Google Shape;3310;p39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311" name="Google Shape;3311;p39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39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39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39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5" name="Google Shape;331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6" name="Google Shape;3316;p39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317" name="Google Shape;3317;p39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318" name="Google Shape;3318;p39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319" name="Google Shape;3319;p39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320" name="Google Shape;3320;p39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21" name="Google Shape;3321;p39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2" name="Google Shape;3322;p39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3" name="Google Shape;3323;p3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4" name="Google Shape;3324;p3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5" name="Google Shape;3325;p3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6" name="Google Shape;3326;p3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7" name="Google Shape;3327;p39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328" name="Google Shape;3328;p3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9" name="Google Shape;3329;p3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3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1" name="Google Shape;3331;p3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2" name="Google Shape;3332;p3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33" name="Google Shape;3333;p39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4" name="Google Shape;3334;p39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5" name="Google Shape;3335;p39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6" name="Google Shape;3336;p39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7" name="Google Shape;3337;p39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39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3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11950" y="1071825"/>
            <a:ext cx="6595125" cy="36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0" name="Google Shape;3340;p39"/>
          <p:cNvSpPr/>
          <p:nvPr/>
        </p:nvSpPr>
        <p:spPr>
          <a:xfrm>
            <a:off x="2998775" y="1794725"/>
            <a:ext cx="2680800" cy="544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1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1" name="Google Shape;3341;p39"/>
          <p:cNvGrpSpPr/>
          <p:nvPr/>
        </p:nvGrpSpPr>
        <p:grpSpPr>
          <a:xfrm>
            <a:off x="2711253" y="1808943"/>
            <a:ext cx="3255823" cy="630686"/>
            <a:chOff x="3210449" y="4215526"/>
            <a:chExt cx="2239988" cy="470100"/>
          </a:xfrm>
        </p:grpSpPr>
        <p:pic>
          <p:nvPicPr>
            <p:cNvPr id="3342" name="Google Shape;3342;p39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3" name="Google Shape;3343;p39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4" name="Google Shape;3344;p39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5" name="Google Shape;3345;p39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6" name="Google Shape;3346;p39"/>
            <p:cNvPicPr preferRelativeResize="0"/>
            <p:nvPr/>
          </p:nvPicPr>
          <p:blipFill rotWithShape="1">
            <a:blip r:embed="rId15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7" name="Google Shape;3347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8" name="Google Shape;3348;p39"/>
          <p:cNvGrpSpPr/>
          <p:nvPr/>
        </p:nvGrpSpPr>
        <p:grpSpPr>
          <a:xfrm>
            <a:off x="6219713" y="2568362"/>
            <a:ext cx="223200" cy="1066115"/>
            <a:chOff x="4700325" y="337912"/>
            <a:chExt cx="223200" cy="2287800"/>
          </a:xfrm>
        </p:grpSpPr>
        <p:sp>
          <p:nvSpPr>
            <p:cNvPr id="3349" name="Google Shape;3349;p39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350" name="Google Shape;3350;p39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351" name="Google Shape;3351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5669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2" name="Google Shape;3352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3" name="Google Shape;3353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0" y="29607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23299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39"/>
          <p:cNvPicPr preferRelativeResize="0"/>
          <p:nvPr/>
        </p:nvPicPr>
        <p:blipFill rotWithShape="1">
          <a:blip r:embed="rId23">
            <a:alphaModFix/>
          </a:blip>
          <a:srcRect b="43474" l="3155" r="36168" t="49361"/>
          <a:stretch/>
        </p:blipFill>
        <p:spPr>
          <a:xfrm>
            <a:off x="4274825" y="3345850"/>
            <a:ext cx="1944900" cy="2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6" name="Google Shape;3356;p39"/>
          <p:cNvPicPr preferRelativeResize="0"/>
          <p:nvPr/>
        </p:nvPicPr>
        <p:blipFill rotWithShape="1">
          <a:blip r:embed="rId24">
            <a:alphaModFix/>
          </a:blip>
          <a:srcRect b="81457" l="6127" r="81034" t="7251"/>
          <a:stretch/>
        </p:blipFill>
        <p:spPr>
          <a:xfrm>
            <a:off x="2411550" y="2645061"/>
            <a:ext cx="322925" cy="274539"/>
          </a:xfrm>
          <a:prstGeom prst="rect">
            <a:avLst/>
          </a:prstGeom>
          <a:noFill/>
          <a:ln>
            <a:noFill/>
          </a:ln>
        </p:spPr>
      </p:pic>
      <p:sp>
        <p:nvSpPr>
          <p:cNvPr id="3357" name="Google Shape;3357;p39"/>
          <p:cNvSpPr/>
          <p:nvPr/>
        </p:nvSpPr>
        <p:spPr>
          <a:xfrm>
            <a:off x="2305875" y="2521700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39"/>
          <p:cNvSpPr/>
          <p:nvPr/>
        </p:nvSpPr>
        <p:spPr>
          <a:xfrm rot="2700000">
            <a:off x="2673152" y="2295113"/>
            <a:ext cx="268135" cy="27365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39"/>
          <p:cNvSpPr/>
          <p:nvPr/>
        </p:nvSpPr>
        <p:spPr>
          <a:xfrm>
            <a:off x="2748350" y="1860663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39"/>
          <p:cNvSpPr txBox="1"/>
          <p:nvPr/>
        </p:nvSpPr>
        <p:spPr>
          <a:xfrm>
            <a:off x="2876375" y="2514800"/>
            <a:ext cx="8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드래그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3361" name="Google Shape;3361;p39"/>
          <p:cNvGrpSpPr/>
          <p:nvPr/>
        </p:nvGrpSpPr>
        <p:grpSpPr>
          <a:xfrm>
            <a:off x="2411550" y="2645061"/>
            <a:ext cx="409733" cy="306914"/>
            <a:chOff x="2411550" y="2645061"/>
            <a:chExt cx="409733" cy="306914"/>
          </a:xfrm>
        </p:grpSpPr>
        <p:pic>
          <p:nvPicPr>
            <p:cNvPr id="3362" name="Google Shape;3362;p39"/>
            <p:cNvPicPr preferRelativeResize="0"/>
            <p:nvPr/>
          </p:nvPicPr>
          <p:blipFill rotWithShape="1">
            <a:blip r:embed="rId24">
              <a:alphaModFix/>
            </a:blip>
            <a:srcRect b="81457" l="6127" r="81034" t="7251"/>
            <a:stretch/>
          </p:blipFill>
          <p:spPr>
            <a:xfrm>
              <a:off x="2411550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3" name="Google Shape;3363;p39"/>
            <p:cNvSpPr txBox="1"/>
            <p:nvPr/>
          </p:nvSpPr>
          <p:spPr>
            <a:xfrm>
              <a:off x="2454684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pic>
        <p:nvPicPr>
          <p:cNvPr id="3364" name="Google Shape;3364;p39"/>
          <p:cNvPicPr preferRelativeResize="0"/>
          <p:nvPr/>
        </p:nvPicPr>
        <p:blipFill rotWithShape="1">
          <a:blip r:embed="rId25">
            <a:alphaModFix amt="13000"/>
          </a:blip>
          <a:srcRect b="43474" l="3154" r="82825" t="49361"/>
          <a:stretch/>
        </p:blipFill>
        <p:spPr>
          <a:xfrm>
            <a:off x="2387613" y="2596938"/>
            <a:ext cx="370801" cy="370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5" name="Google Shape;3365;p39"/>
          <p:cNvGrpSpPr/>
          <p:nvPr/>
        </p:nvGrpSpPr>
        <p:grpSpPr>
          <a:xfrm>
            <a:off x="2805548" y="1908311"/>
            <a:ext cx="464843" cy="388276"/>
            <a:chOff x="2411550" y="2645061"/>
            <a:chExt cx="409733" cy="306914"/>
          </a:xfrm>
        </p:grpSpPr>
        <p:pic>
          <p:nvPicPr>
            <p:cNvPr id="3366" name="Google Shape;3366;p39"/>
            <p:cNvPicPr preferRelativeResize="0"/>
            <p:nvPr/>
          </p:nvPicPr>
          <p:blipFill rotWithShape="1">
            <a:blip r:embed="rId24">
              <a:alphaModFix/>
            </a:blip>
            <a:srcRect b="81457" l="6127" r="81034" t="7251"/>
            <a:stretch/>
          </p:blipFill>
          <p:spPr>
            <a:xfrm>
              <a:off x="2411550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7" name="Google Shape;3367;p39"/>
            <p:cNvSpPr txBox="1"/>
            <p:nvPr/>
          </p:nvSpPr>
          <p:spPr>
            <a:xfrm>
              <a:off x="2454684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3368" name="Google Shape;3368;p39"/>
          <p:cNvSpPr txBox="1"/>
          <p:nvPr/>
        </p:nvSpPr>
        <p:spPr>
          <a:xfrm>
            <a:off x="3913162" y="3805250"/>
            <a:ext cx="852000" cy="2745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3" name="Google Shape;3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3374" name="Google Shape;3374;p40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3375" name="Google Shape;337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6" name="Google Shape;337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7" name="Google Shape;337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8" name="Google Shape;337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9" name="Google Shape;3379;p40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3380" name="Google Shape;338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1" name="Google Shape;338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2" name="Google Shape;338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3" name="Google Shape;338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4" name="Google Shape;338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5" name="Google Shape;3385;p40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3386" name="Google Shape;338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7" name="Google Shape;338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8" name="Google Shape;338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9" name="Google Shape;338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0" name="Google Shape;339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1" name="Google Shape;3391;p40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3392" name="Google Shape;339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3" name="Google Shape;339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4" name="Google Shape;339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5" name="Google Shape;339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6" name="Google Shape;3396;p40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3397" name="Google Shape;339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8" name="Google Shape;339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0" name="Google Shape;340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1" name="Google Shape;340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2" name="Google Shape;3402;p40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3403" name="Google Shape;340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4" name="Google Shape;340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5" name="Google Shape;340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6" name="Google Shape;340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7" name="Google Shape;340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8" name="Google Shape;3408;p40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3409" name="Google Shape;340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0" name="Google Shape;341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1" name="Google Shape;341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2" name="Google Shape;341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3" name="Google Shape;3413;p40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3414" name="Google Shape;341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5" name="Google Shape;341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6" name="Google Shape;341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7" name="Google Shape;341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8" name="Google Shape;3418;p4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419" name="Google Shape;341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0" name="Google Shape;3420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1" name="Google Shape;3421;p4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422" name="Google Shape;3422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423" name="Google Shape;342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4" name="Google Shape;3424;p4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25" name="Google Shape;3425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426" name="Google Shape;3426;p4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27" name="Google Shape;3427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428" name="Google Shape;3428;p4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29" name="Google Shape;3429;p40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430" name="Google Shape;3430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1" name="Google Shape;343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2" name="Google Shape;3432;p40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3" name="Google Shape;3433;p4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434" name="Google Shape;3434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435" name="Google Shape;3435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6" name="Google Shape;3436;p4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37" name="Google Shape;3437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438" name="Google Shape;3438;p4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39" name="Google Shape;3439;p4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440" name="Google Shape;3440;p4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41" name="Google Shape;3441;p40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442" name="Google Shape;3442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3" name="Google Shape;3443;p40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소비 아이템 등록</a:t>
            </a:r>
            <a:r>
              <a:rPr lang="ko" sz="1800"/>
              <a:t> </a:t>
            </a:r>
            <a:endParaRPr sz="1800"/>
          </a:p>
        </p:txBody>
      </p:sp>
      <p:pic>
        <p:nvPicPr>
          <p:cNvPr id="3444" name="Google Shape;3444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5" name="Google Shape;3445;p40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3446" name="Google Shape;3446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7" name="Google Shape;3447;p4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3448" name="Google Shape;3448;p4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449" name="Google Shape;3449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0" name="Google Shape;3450;p40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451" name="Google Shape;3451;p40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452" name="Google Shape;3452;p40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453" name="Google Shape;3453;p40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4" name="Google Shape;3454;p40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40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40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7" name="Google Shape;345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8" name="Google Shape;3458;p40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459" name="Google Shape;3459;p40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460" name="Google Shape;3460;p40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461" name="Google Shape;3461;p40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62" name="Google Shape;3462;p40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63" name="Google Shape;3463;p40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4" name="Google Shape;3464;p40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5" name="Google Shape;3465;p4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6" name="Google Shape;3466;p4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7" name="Google Shape;3467;p4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8" name="Google Shape;3468;p4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9" name="Google Shape;3469;p40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470" name="Google Shape;3470;p4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1" name="Google Shape;3471;p4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2" name="Google Shape;3472;p4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3" name="Google Shape;3473;p4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4" name="Google Shape;3474;p4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475" name="Google Shape;3475;p40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6" name="Google Shape;3476;p40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7" name="Google Shape;3477;p40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8" name="Google Shape;3478;p40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9" name="Google Shape;3479;p40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40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1" name="Google Shape;3481;p40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3482" name="Google Shape;3482;p40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3" name="Google Shape;3483;p40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3484" name="Google Shape;3484;p40"/>
          <p:cNvSpPr/>
          <p:nvPr/>
        </p:nvSpPr>
        <p:spPr>
          <a:xfrm>
            <a:off x="3119225" y="4309600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9" name="Google Shape;3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3490" name="Google Shape;3490;p41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3491" name="Google Shape;349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2" name="Google Shape;349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3" name="Google Shape;3493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4" name="Google Shape;349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5" name="Google Shape;3495;p41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3496" name="Google Shape;349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7" name="Google Shape;349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8" name="Google Shape;349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9" name="Google Shape;349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0" name="Google Shape;350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1" name="Google Shape;3501;p41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3502" name="Google Shape;350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3" name="Google Shape;3503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4" name="Google Shape;350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5" name="Google Shape;350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6" name="Google Shape;350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7" name="Google Shape;3507;p41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3508" name="Google Shape;350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9" name="Google Shape;350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0" name="Google Shape;351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1" name="Google Shape;351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2" name="Google Shape;3512;p41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3513" name="Google Shape;3513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4" name="Google Shape;351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5" name="Google Shape;351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6" name="Google Shape;351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7" name="Google Shape;351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8" name="Google Shape;3518;p41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3519" name="Google Shape;351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0" name="Google Shape;352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1" name="Google Shape;352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2" name="Google Shape;352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3" name="Google Shape;3523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4" name="Google Shape;3524;p41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3525" name="Google Shape;352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6" name="Google Shape;352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7" name="Google Shape;352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8" name="Google Shape;352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9" name="Google Shape;3529;p41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3530" name="Google Shape;353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1" name="Google Shape;353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2" name="Google Shape;353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3" name="Google Shape;3533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4" name="Google Shape;3534;p4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535" name="Google Shape;353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6" name="Google Shape;3536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7" name="Google Shape;3537;p4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538" name="Google Shape;3538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539" name="Google Shape;3539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0" name="Google Shape;3540;p4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41" name="Google Shape;3541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42" name="Google Shape;3542;p4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43" name="Google Shape;3543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44" name="Google Shape;3544;p4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45" name="Google Shape;3545;p41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46" name="Google Shape;3546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47" name="Google Shape;354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8" name="Google Shape;3548;p41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9" name="Google Shape;3549;p4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550" name="Google Shape;3550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551" name="Google Shape;3551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2" name="Google Shape;3552;p4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53" name="Google Shape;3553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54" name="Google Shape;3554;p4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55" name="Google Shape;3555;p4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56" name="Google Shape;3556;p4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57" name="Google Shape;3557;p41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58" name="Google Shape;3558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9" name="Google Shape;3559;p41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3560" name="Google Shape;3560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1" name="Google Shape;3561;p41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3562" name="Google Shape;3562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3" name="Google Shape;3563;p4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3564" name="Google Shape;3564;p4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565" name="Google Shape;3565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6" name="Google Shape;3566;p41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567" name="Google Shape;3567;p41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568" name="Google Shape;3568;p41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3569" name="Google Shape;3569;p41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41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41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41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3" name="Google Shape;35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p41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3575" name="Google Shape;3575;p41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3576" name="Google Shape;3576;p41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3577" name="Google Shape;3577;p41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78" name="Google Shape;3578;p41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79" name="Google Shape;3579;p41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0" name="Google Shape;3580;p41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1" name="Google Shape;3581;p41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2" name="Google Shape;3582;p41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3" name="Google Shape;3583;p41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4" name="Google Shape;3584;p41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85" name="Google Shape;3585;p41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3586" name="Google Shape;3586;p41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7" name="Google Shape;3587;p41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8" name="Google Shape;3588;p41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89" name="Google Shape;3589;p41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0" name="Google Shape;3590;p41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91" name="Google Shape;3591;p41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2" name="Google Shape;3592;p41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3" name="Google Shape;3593;p41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4" name="Google Shape;3594;p41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5" name="Google Shape;3595;p41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41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7" name="Google Shape;3597;p41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3598" name="Google Shape;3598;p41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9" name="Google Shape;3599;p41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3600" name="Google Shape;3600;p41"/>
          <p:cNvSpPr/>
          <p:nvPr/>
        </p:nvSpPr>
        <p:spPr>
          <a:xfrm>
            <a:off x="2599550" y="1466350"/>
            <a:ext cx="567900" cy="544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41"/>
          <p:cNvSpPr/>
          <p:nvPr/>
        </p:nvSpPr>
        <p:spPr>
          <a:xfrm>
            <a:off x="2712648" y="181577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Google Shape;3606;p42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3607" name="Google Shape;3607;p42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42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42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10" name="Google Shape;3610;p42"/>
            <p:cNvCxnSpPr>
              <a:stCxn id="3611" idx="2"/>
              <a:endCxn id="3612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1" name="Google Shape;3611;p42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3613" name="Google Shape;3613;p42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3614" name="Google Shape;3614;p42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615" name="Google Shape;3615;p42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616" name="Google Shape;3616;p42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617" name="Google Shape;3617;p42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3618" name="Google Shape;3618;p42"/>
          <p:cNvGrpSpPr/>
          <p:nvPr/>
        </p:nvGrpSpPr>
        <p:grpSpPr>
          <a:xfrm>
            <a:off x="608987" y="2703589"/>
            <a:ext cx="2744403" cy="2419325"/>
            <a:chOff x="609050" y="2734858"/>
            <a:chExt cx="2683225" cy="2388042"/>
          </a:xfrm>
        </p:grpSpPr>
        <p:pic>
          <p:nvPicPr>
            <p:cNvPr id="3619" name="Google Shape;361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50" y="2734858"/>
              <a:ext cx="2683225" cy="2388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0" name="Google Shape;3620;p42"/>
            <p:cNvPicPr preferRelativeResize="0"/>
            <p:nvPr/>
          </p:nvPicPr>
          <p:blipFill>
            <a:blip r:embed="rId5">
              <a:alphaModFix amt="33000"/>
            </a:blip>
            <a:stretch>
              <a:fillRect/>
            </a:stretch>
          </p:blipFill>
          <p:spPr>
            <a:xfrm rot="-15">
              <a:off x="963534" y="3077076"/>
              <a:ext cx="1974266" cy="1670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1" name="Google Shape;3621;p42"/>
          <p:cNvGrpSpPr/>
          <p:nvPr/>
        </p:nvGrpSpPr>
        <p:grpSpPr>
          <a:xfrm>
            <a:off x="1722863" y="4252785"/>
            <a:ext cx="449417" cy="395986"/>
            <a:chOff x="6490650" y="3165563"/>
            <a:chExt cx="463412" cy="463413"/>
          </a:xfrm>
        </p:grpSpPr>
        <p:pic>
          <p:nvPicPr>
            <p:cNvPr id="3622" name="Google Shape;3622;p42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90650" y="3165563"/>
              <a:ext cx="463412" cy="46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3" name="Google Shape;3623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9525" y="3224450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4" name="Google Shape;3624;p42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1756476" y="3123626"/>
            <a:ext cx="449417" cy="3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42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964188" y="3735167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42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2582413" y="3746526"/>
            <a:ext cx="449417" cy="4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7" name="Google Shape;3627;p42"/>
          <p:cNvGrpSpPr/>
          <p:nvPr/>
        </p:nvGrpSpPr>
        <p:grpSpPr>
          <a:xfrm>
            <a:off x="1731525" y="3642205"/>
            <a:ext cx="499350" cy="499350"/>
            <a:chOff x="6472675" y="2517050"/>
            <a:chExt cx="499350" cy="499350"/>
          </a:xfrm>
        </p:grpSpPr>
        <p:pic>
          <p:nvPicPr>
            <p:cNvPr id="3628" name="Google Shape;3628;p42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72675" y="2517050"/>
              <a:ext cx="499350" cy="4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9" name="Google Shape;3629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6979" y="2568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0" name="Google Shape;3630;p42"/>
          <p:cNvGrpSpPr/>
          <p:nvPr/>
        </p:nvGrpSpPr>
        <p:grpSpPr>
          <a:xfrm>
            <a:off x="2634300" y="3295454"/>
            <a:ext cx="345650" cy="345650"/>
            <a:chOff x="7648150" y="2050924"/>
            <a:chExt cx="345650" cy="345650"/>
          </a:xfrm>
        </p:grpSpPr>
        <p:pic>
          <p:nvPicPr>
            <p:cNvPr id="3631" name="Google Shape;3631;p42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2" name="Google Shape;3632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3" name="Google Shape;3633;p42"/>
          <p:cNvGrpSpPr/>
          <p:nvPr/>
        </p:nvGrpSpPr>
        <p:grpSpPr>
          <a:xfrm>
            <a:off x="952841" y="4243878"/>
            <a:ext cx="449400" cy="396011"/>
            <a:chOff x="5286675" y="3062450"/>
            <a:chExt cx="449400" cy="449400"/>
          </a:xfrm>
        </p:grpSpPr>
        <p:pic>
          <p:nvPicPr>
            <p:cNvPr id="3634" name="Google Shape;3634;p42"/>
            <p:cNvPicPr preferRelativeResize="0"/>
            <p:nvPr/>
          </p:nvPicPr>
          <p:blipFill rotWithShape="1">
            <a:blip r:embed="rId11">
              <a:alphaModFix/>
            </a:blip>
            <a:srcRect b="40378" l="18327" r="73237" t="44616"/>
            <a:stretch/>
          </p:blipFill>
          <p:spPr>
            <a:xfrm>
              <a:off x="5286675" y="30624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5" name="Google Shape;3635;p42"/>
            <p:cNvPicPr preferRelativeResize="0"/>
            <p:nvPr/>
          </p:nvPicPr>
          <p:blipFill>
            <a:blip r:embed="rId12">
              <a:alphaModFix amt="51000"/>
            </a:blip>
            <a:stretch>
              <a:fillRect/>
            </a:stretch>
          </p:blipFill>
          <p:spPr>
            <a:xfrm>
              <a:off x="5313375" y="3099701"/>
              <a:ext cx="396000" cy="38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6" name="Google Shape;3636;p42"/>
          <p:cNvGrpSpPr/>
          <p:nvPr/>
        </p:nvGrpSpPr>
        <p:grpSpPr>
          <a:xfrm>
            <a:off x="2634300" y="4277954"/>
            <a:ext cx="345650" cy="345650"/>
            <a:chOff x="7648150" y="2050924"/>
            <a:chExt cx="345650" cy="345650"/>
          </a:xfrm>
        </p:grpSpPr>
        <p:pic>
          <p:nvPicPr>
            <p:cNvPr id="3637" name="Google Shape;3637;p42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8" name="Google Shape;3638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39" name="Google Shape;3639;p42"/>
          <p:cNvPicPr preferRelativeResize="0"/>
          <p:nvPr/>
        </p:nvPicPr>
        <p:blipFill rotWithShape="1">
          <a:blip r:embed="rId11">
            <a:alphaModFix/>
          </a:blip>
          <a:srcRect b="40378" l="18327" r="73237" t="44616"/>
          <a:stretch/>
        </p:blipFill>
        <p:spPr>
          <a:xfrm>
            <a:off x="982425" y="3295454"/>
            <a:ext cx="345650" cy="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42"/>
          <p:cNvPicPr preferRelativeResize="0"/>
          <p:nvPr/>
        </p:nvPicPr>
        <p:blipFill>
          <a:blip r:embed="rId14">
            <a:alphaModFix amt="46000"/>
          </a:blip>
          <a:stretch>
            <a:fillRect/>
          </a:stretch>
        </p:blipFill>
        <p:spPr>
          <a:xfrm>
            <a:off x="1790116" y="3134980"/>
            <a:ext cx="382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42"/>
          <p:cNvPicPr preferRelativeResize="0"/>
          <p:nvPr/>
        </p:nvPicPr>
        <p:blipFill>
          <a:blip r:embed="rId15">
            <a:alphaModFix amt="49000"/>
          </a:blip>
          <a:stretch>
            <a:fillRect/>
          </a:stretch>
        </p:blipFill>
        <p:spPr>
          <a:xfrm>
            <a:off x="1002850" y="33158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7825" y="3752558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42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2582425" y="3757880"/>
            <a:ext cx="449400" cy="4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4" name="Google Shape;3644;p42"/>
          <p:cNvGrpSpPr/>
          <p:nvPr/>
        </p:nvGrpSpPr>
        <p:grpSpPr>
          <a:xfrm>
            <a:off x="5346587" y="4396312"/>
            <a:ext cx="1293438" cy="478801"/>
            <a:chOff x="3807137" y="4310988"/>
            <a:chExt cx="1695200" cy="499375"/>
          </a:xfrm>
        </p:grpSpPr>
        <p:pic>
          <p:nvPicPr>
            <p:cNvPr id="3645" name="Google Shape;3645;p4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6" name="Google Shape;3646;p42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3647" name="Google Shape;3647;p42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3648" name="Google Shape;3648;p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0175" y="930425"/>
            <a:ext cx="2683226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8575" y="1086225"/>
            <a:ext cx="177355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0" name="Google Shape;3650;p42"/>
          <p:cNvSpPr txBox="1"/>
          <p:nvPr/>
        </p:nvSpPr>
        <p:spPr>
          <a:xfrm>
            <a:off x="1304025" y="1091148"/>
            <a:ext cx="141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말랑이왕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651" name="Google Shape;3651;p42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9">
            <a:off x="958194" y="2029697"/>
            <a:ext cx="217430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2" name="Google Shape;3652;p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495">
            <a:off x="1002850" y="1281538"/>
            <a:ext cx="20850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3" name="Google Shape;3653;p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53400" y="840575"/>
            <a:ext cx="5279801" cy="3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42"/>
          <p:cNvPicPr preferRelativeResize="0"/>
          <p:nvPr/>
        </p:nvPicPr>
        <p:blipFill rotWithShape="1">
          <a:blip r:embed="rId21">
            <a:alphaModFix amt="84000"/>
          </a:blip>
          <a:srcRect b="39828" l="42514" r="41882" t="40113"/>
          <a:stretch/>
        </p:blipFill>
        <p:spPr>
          <a:xfrm>
            <a:off x="2609696" y="37727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Google Shape;3655;p4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2447475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4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1811278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4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3083651"/>
            <a:ext cx="856376" cy="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8" name="Google Shape;3658;p42"/>
          <p:cNvSpPr txBox="1"/>
          <p:nvPr/>
        </p:nvSpPr>
        <p:spPr>
          <a:xfrm>
            <a:off x="3418220" y="2623040"/>
            <a:ext cx="72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소비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59" name="Google Shape;3659;p42"/>
          <p:cNvSpPr txBox="1"/>
          <p:nvPr/>
        </p:nvSpPr>
        <p:spPr>
          <a:xfrm>
            <a:off x="3419569" y="1962591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 sz="13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60" name="Google Shape;3660;p42"/>
          <p:cNvSpPr txBox="1"/>
          <p:nvPr/>
        </p:nvSpPr>
        <p:spPr>
          <a:xfrm>
            <a:off x="3419569" y="3253717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재료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661" name="Google Shape;3661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2" name="Google Shape;3662;p42"/>
          <p:cNvGrpSpPr/>
          <p:nvPr/>
        </p:nvGrpSpPr>
        <p:grpSpPr>
          <a:xfrm>
            <a:off x="7799575" y="1856054"/>
            <a:ext cx="223200" cy="1853804"/>
            <a:chOff x="4700325" y="337912"/>
            <a:chExt cx="223200" cy="2287800"/>
          </a:xfrm>
        </p:grpSpPr>
        <p:sp>
          <p:nvSpPr>
            <p:cNvPr id="3663" name="Google Shape;3663;p42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664" name="Google Shape;3664;p42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665" name="Google Shape;3665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Google Shape;3673;p42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4" name="Google Shape;3674;p42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42861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5" name="Google Shape;3675;p42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58546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6" name="Google Shape;3676;p42"/>
          <p:cNvGrpSpPr/>
          <p:nvPr/>
        </p:nvGrpSpPr>
        <p:grpSpPr>
          <a:xfrm>
            <a:off x="4274816" y="1493900"/>
            <a:ext cx="684000" cy="450018"/>
            <a:chOff x="5605100" y="1634563"/>
            <a:chExt cx="684000" cy="415875"/>
          </a:xfrm>
        </p:grpSpPr>
        <p:pic>
          <p:nvPicPr>
            <p:cNvPr id="3677" name="Google Shape;3677;p42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8" name="Google Shape;3678;p42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무기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679" name="Google Shape;3679;p4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902030" y="1543416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0" name="Google Shape;3680;p42"/>
          <p:cNvSpPr txBox="1"/>
          <p:nvPr/>
        </p:nvSpPr>
        <p:spPr>
          <a:xfrm>
            <a:off x="4860900" y="15899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보조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681" name="Google Shape;3681;p42"/>
          <p:cNvGrpSpPr/>
          <p:nvPr/>
        </p:nvGrpSpPr>
        <p:grpSpPr>
          <a:xfrm>
            <a:off x="5341050" y="1543407"/>
            <a:ext cx="611400" cy="355025"/>
            <a:chOff x="5341050" y="1543407"/>
            <a:chExt cx="611400" cy="355025"/>
          </a:xfrm>
        </p:grpSpPr>
        <p:pic>
          <p:nvPicPr>
            <p:cNvPr id="3682" name="Google Shape;3682;p4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3" name="Google Shape;3683;p42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갑옷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684" name="Google Shape;3684;p42"/>
          <p:cNvGrpSpPr/>
          <p:nvPr/>
        </p:nvGrpSpPr>
        <p:grpSpPr>
          <a:xfrm>
            <a:off x="5823455" y="1543407"/>
            <a:ext cx="611400" cy="355025"/>
            <a:chOff x="5341050" y="1543407"/>
            <a:chExt cx="611400" cy="355025"/>
          </a:xfrm>
        </p:grpSpPr>
        <p:pic>
          <p:nvPicPr>
            <p:cNvPr id="3685" name="Google Shape;3685;p4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6" name="Google Shape;3686;p42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투구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687" name="Google Shape;3687;p42"/>
          <p:cNvGrpSpPr/>
          <p:nvPr/>
        </p:nvGrpSpPr>
        <p:grpSpPr>
          <a:xfrm>
            <a:off x="6307524" y="1543407"/>
            <a:ext cx="611400" cy="355025"/>
            <a:chOff x="5341050" y="1543407"/>
            <a:chExt cx="611400" cy="355025"/>
          </a:xfrm>
        </p:grpSpPr>
        <p:pic>
          <p:nvPicPr>
            <p:cNvPr id="3688" name="Google Shape;3688;p4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9" name="Google Shape;3689;p42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장갑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690" name="Google Shape;3690;p42"/>
          <p:cNvGrpSpPr/>
          <p:nvPr/>
        </p:nvGrpSpPr>
        <p:grpSpPr>
          <a:xfrm>
            <a:off x="6788794" y="1543407"/>
            <a:ext cx="611400" cy="355025"/>
            <a:chOff x="5341050" y="1543407"/>
            <a:chExt cx="611400" cy="355025"/>
          </a:xfrm>
        </p:grpSpPr>
        <p:pic>
          <p:nvPicPr>
            <p:cNvPr id="3691" name="Google Shape;3691;p4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2" name="Google Shape;3692;p42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신발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693" name="Google Shape;3693;p42"/>
          <p:cNvGrpSpPr/>
          <p:nvPr/>
        </p:nvGrpSpPr>
        <p:grpSpPr>
          <a:xfrm>
            <a:off x="7265392" y="1543407"/>
            <a:ext cx="611400" cy="355025"/>
            <a:chOff x="5341050" y="1543407"/>
            <a:chExt cx="611400" cy="355025"/>
          </a:xfrm>
        </p:grpSpPr>
        <p:pic>
          <p:nvPicPr>
            <p:cNvPr id="3694" name="Google Shape;3694;p4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5" name="Google Shape;3695;p42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장신구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696" name="Google Shape;3696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02513" y="1885733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p4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684663" y="1885733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8" name="Google Shape;3698;p42"/>
          <p:cNvPicPr preferRelativeResize="0"/>
          <p:nvPr/>
        </p:nvPicPr>
        <p:blipFill rotWithShape="1">
          <a:blip r:embed="rId29">
            <a:alphaModFix amt="13000"/>
          </a:blip>
          <a:srcRect b="43474" l="3154" r="82825" t="49361"/>
          <a:stretch/>
        </p:blipFill>
        <p:spPr>
          <a:xfrm>
            <a:off x="4308175" y="1897088"/>
            <a:ext cx="378000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9" name="Google Shape;3699;p42"/>
          <p:cNvSpPr/>
          <p:nvPr/>
        </p:nvSpPr>
        <p:spPr>
          <a:xfrm>
            <a:off x="4236900" y="1837550"/>
            <a:ext cx="499200" cy="49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0" name="Google Shape;3700;p42"/>
          <p:cNvCxnSpPr>
            <a:stCxn id="3699" idx="5"/>
            <a:endCxn id="3701" idx="0"/>
          </p:cNvCxnSpPr>
          <p:nvPr/>
        </p:nvCxnSpPr>
        <p:spPr>
          <a:xfrm>
            <a:off x="4662994" y="2263644"/>
            <a:ext cx="212700" cy="41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1" name="Google Shape;3701;p42"/>
          <p:cNvSpPr txBox="1"/>
          <p:nvPr/>
        </p:nvSpPr>
        <p:spPr>
          <a:xfrm>
            <a:off x="4111650" y="2673888"/>
            <a:ext cx="15282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장착하고 있는 무기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359" name="Google Shape;359;p16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360" name="Google Shape;36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" name="Google Shape;364;p16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6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16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367" name="Google Shape;36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oogle Shape;372;p16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373" name="Google Shape;37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16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379" name="Google Shape;37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16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384" name="Google Shape;38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16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390" name="Google Shape;39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16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396" name="Google Shape;39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16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01" name="Google Shape;40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1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06" name="Google Shape;40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Google Shape;408;p1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09" name="Google Shape;409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10" name="Google Shape;410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2" name="Google Shape;412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3" name="Google Shape;413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4" name="Google Shape;414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5" name="Google Shape;415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6" name="Google Shape;416;p1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7" name="Google Shape;417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" name="Google Shape;41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1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1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22" name="Google Shape;422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23" name="Google Shape;423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5" name="Google Shape;425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6" name="Google Shape;426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7" name="Google Shape;427;p1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8" name="Google Shape;428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9" name="Google Shape;429;p1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0" name="Google Shape;430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16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432" name="Google Shape;432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6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34" name="Google Shape;434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1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36" name="Google Shape;436;p1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37" name="Google Shape;437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6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39" name="Google Shape;439;p16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40" name="Google Shape;440;p16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6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47" name="Google Shape;447;p16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48" name="Google Shape;448;p16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49" name="Google Shape;449;p16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0" name="Google Shape;450;p16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1" name="Google Shape;451;p1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1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7" name="Google Shape;457;p16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58" name="Google Shape;458;p1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1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16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3" name="Google Shape;463;p16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16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6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6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16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6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6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6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6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6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6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6"/>
          <p:cNvSpPr/>
          <p:nvPr/>
        </p:nvSpPr>
        <p:spPr>
          <a:xfrm>
            <a:off x="729675" y="123575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6" name="Google Shape;3706;p43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3707" name="Google Shape;3707;p43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43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43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0" name="Google Shape;3710;p43"/>
            <p:cNvCxnSpPr>
              <a:stCxn id="3711" idx="2"/>
              <a:endCxn id="3712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11" name="Google Shape;3711;p43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3713" name="Google Shape;3713;p43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3714" name="Google Shape;3714;p43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715" name="Google Shape;3715;p43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716" name="Google Shape;3716;p43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717" name="Google Shape;3717;p43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3718" name="Google Shape;3718;p43"/>
          <p:cNvGrpSpPr/>
          <p:nvPr/>
        </p:nvGrpSpPr>
        <p:grpSpPr>
          <a:xfrm>
            <a:off x="608987" y="2703589"/>
            <a:ext cx="2744403" cy="2419325"/>
            <a:chOff x="609050" y="2734858"/>
            <a:chExt cx="2683225" cy="2388042"/>
          </a:xfrm>
        </p:grpSpPr>
        <p:pic>
          <p:nvPicPr>
            <p:cNvPr id="3719" name="Google Shape;371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50" y="2734858"/>
              <a:ext cx="2683225" cy="2388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0" name="Google Shape;3720;p43"/>
            <p:cNvPicPr preferRelativeResize="0"/>
            <p:nvPr/>
          </p:nvPicPr>
          <p:blipFill>
            <a:blip r:embed="rId5">
              <a:alphaModFix amt="33000"/>
            </a:blip>
            <a:stretch>
              <a:fillRect/>
            </a:stretch>
          </p:blipFill>
          <p:spPr>
            <a:xfrm rot="-15">
              <a:off x="963534" y="3077076"/>
              <a:ext cx="1974266" cy="1670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1" name="Google Shape;3721;p43"/>
          <p:cNvGrpSpPr/>
          <p:nvPr/>
        </p:nvGrpSpPr>
        <p:grpSpPr>
          <a:xfrm>
            <a:off x="1722863" y="4252785"/>
            <a:ext cx="449417" cy="395986"/>
            <a:chOff x="6490650" y="3165563"/>
            <a:chExt cx="463412" cy="463413"/>
          </a:xfrm>
        </p:grpSpPr>
        <p:pic>
          <p:nvPicPr>
            <p:cNvPr id="3722" name="Google Shape;3722;p43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90650" y="3165563"/>
              <a:ext cx="463412" cy="46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3" name="Google Shape;3723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9525" y="3224450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4" name="Google Shape;3724;p43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1756476" y="3123626"/>
            <a:ext cx="449417" cy="3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43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964188" y="3735167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Google Shape;3726;p43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2582413" y="3746526"/>
            <a:ext cx="449417" cy="4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7" name="Google Shape;3727;p43"/>
          <p:cNvGrpSpPr/>
          <p:nvPr/>
        </p:nvGrpSpPr>
        <p:grpSpPr>
          <a:xfrm>
            <a:off x="1731525" y="3642205"/>
            <a:ext cx="499350" cy="499350"/>
            <a:chOff x="6472675" y="2517050"/>
            <a:chExt cx="499350" cy="499350"/>
          </a:xfrm>
        </p:grpSpPr>
        <p:pic>
          <p:nvPicPr>
            <p:cNvPr id="3728" name="Google Shape;3728;p43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72675" y="2517050"/>
              <a:ext cx="499350" cy="4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9" name="Google Shape;372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6979" y="2568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0" name="Google Shape;3730;p43"/>
          <p:cNvGrpSpPr/>
          <p:nvPr/>
        </p:nvGrpSpPr>
        <p:grpSpPr>
          <a:xfrm>
            <a:off x="2634300" y="3295454"/>
            <a:ext cx="345650" cy="345650"/>
            <a:chOff x="7648150" y="2050924"/>
            <a:chExt cx="345650" cy="345650"/>
          </a:xfrm>
        </p:grpSpPr>
        <p:pic>
          <p:nvPicPr>
            <p:cNvPr id="3731" name="Google Shape;3731;p43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2" name="Google Shape;3732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3" name="Google Shape;3733;p43"/>
          <p:cNvGrpSpPr/>
          <p:nvPr/>
        </p:nvGrpSpPr>
        <p:grpSpPr>
          <a:xfrm>
            <a:off x="952841" y="4243878"/>
            <a:ext cx="449400" cy="396011"/>
            <a:chOff x="5286675" y="3062450"/>
            <a:chExt cx="449400" cy="449400"/>
          </a:xfrm>
        </p:grpSpPr>
        <p:pic>
          <p:nvPicPr>
            <p:cNvPr id="3734" name="Google Shape;3734;p43"/>
            <p:cNvPicPr preferRelativeResize="0"/>
            <p:nvPr/>
          </p:nvPicPr>
          <p:blipFill rotWithShape="1">
            <a:blip r:embed="rId11">
              <a:alphaModFix/>
            </a:blip>
            <a:srcRect b="40378" l="18327" r="73237" t="44616"/>
            <a:stretch/>
          </p:blipFill>
          <p:spPr>
            <a:xfrm>
              <a:off x="5286675" y="30624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5" name="Google Shape;3735;p43"/>
            <p:cNvPicPr preferRelativeResize="0"/>
            <p:nvPr/>
          </p:nvPicPr>
          <p:blipFill>
            <a:blip r:embed="rId12">
              <a:alphaModFix amt="51000"/>
            </a:blip>
            <a:stretch>
              <a:fillRect/>
            </a:stretch>
          </p:blipFill>
          <p:spPr>
            <a:xfrm>
              <a:off x="5313375" y="3099701"/>
              <a:ext cx="396000" cy="38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6" name="Google Shape;3736;p43"/>
          <p:cNvGrpSpPr/>
          <p:nvPr/>
        </p:nvGrpSpPr>
        <p:grpSpPr>
          <a:xfrm>
            <a:off x="2634300" y="4277954"/>
            <a:ext cx="345650" cy="345650"/>
            <a:chOff x="7648150" y="2050924"/>
            <a:chExt cx="345650" cy="345650"/>
          </a:xfrm>
        </p:grpSpPr>
        <p:pic>
          <p:nvPicPr>
            <p:cNvPr id="3737" name="Google Shape;3737;p43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8" name="Google Shape;3738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9" name="Google Shape;3739;p43"/>
          <p:cNvPicPr preferRelativeResize="0"/>
          <p:nvPr/>
        </p:nvPicPr>
        <p:blipFill rotWithShape="1">
          <a:blip r:embed="rId11">
            <a:alphaModFix/>
          </a:blip>
          <a:srcRect b="40378" l="18327" r="73237" t="44616"/>
          <a:stretch/>
        </p:blipFill>
        <p:spPr>
          <a:xfrm>
            <a:off x="982425" y="3295454"/>
            <a:ext cx="345650" cy="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43"/>
          <p:cNvPicPr preferRelativeResize="0"/>
          <p:nvPr/>
        </p:nvPicPr>
        <p:blipFill>
          <a:blip r:embed="rId14">
            <a:alphaModFix amt="46000"/>
          </a:blip>
          <a:stretch>
            <a:fillRect/>
          </a:stretch>
        </p:blipFill>
        <p:spPr>
          <a:xfrm>
            <a:off x="1790116" y="3134980"/>
            <a:ext cx="382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43"/>
          <p:cNvPicPr preferRelativeResize="0"/>
          <p:nvPr/>
        </p:nvPicPr>
        <p:blipFill>
          <a:blip r:embed="rId15">
            <a:alphaModFix amt="49000"/>
          </a:blip>
          <a:stretch>
            <a:fillRect/>
          </a:stretch>
        </p:blipFill>
        <p:spPr>
          <a:xfrm>
            <a:off x="1002850" y="33158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7825" y="3752558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43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2582425" y="3757880"/>
            <a:ext cx="449400" cy="4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4" name="Google Shape;3744;p43"/>
          <p:cNvGrpSpPr/>
          <p:nvPr/>
        </p:nvGrpSpPr>
        <p:grpSpPr>
          <a:xfrm>
            <a:off x="5346587" y="4396312"/>
            <a:ext cx="1293438" cy="478801"/>
            <a:chOff x="3807137" y="4310988"/>
            <a:chExt cx="1695200" cy="499375"/>
          </a:xfrm>
        </p:grpSpPr>
        <p:pic>
          <p:nvPicPr>
            <p:cNvPr id="3745" name="Google Shape;3745;p4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6" name="Google Shape;3746;p43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3747" name="Google Shape;3747;p43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3748" name="Google Shape;3748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0175" y="930425"/>
            <a:ext cx="2683226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9" name="Google Shape;3749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8575" y="1086225"/>
            <a:ext cx="177355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0" name="Google Shape;3750;p43"/>
          <p:cNvSpPr txBox="1"/>
          <p:nvPr/>
        </p:nvSpPr>
        <p:spPr>
          <a:xfrm>
            <a:off x="1304025" y="1091148"/>
            <a:ext cx="141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말랑이왕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751" name="Google Shape;3751;p43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9">
            <a:off x="958194" y="2029697"/>
            <a:ext cx="217430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2" name="Google Shape;3752;p4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495">
            <a:off x="1002850" y="1281538"/>
            <a:ext cx="20850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3" name="Google Shape;3753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53400" y="840575"/>
            <a:ext cx="5279801" cy="3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4" name="Google Shape;3754;p43"/>
          <p:cNvPicPr preferRelativeResize="0"/>
          <p:nvPr/>
        </p:nvPicPr>
        <p:blipFill rotWithShape="1">
          <a:blip r:embed="rId21">
            <a:alphaModFix amt="84000"/>
          </a:blip>
          <a:srcRect b="39828" l="42514" r="41882" t="40113"/>
          <a:stretch/>
        </p:blipFill>
        <p:spPr>
          <a:xfrm>
            <a:off x="2609696" y="37727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5" name="Google Shape;3755;p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2447475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6" name="Google Shape;3756;p4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1811278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7" name="Google Shape;3757;p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3083651"/>
            <a:ext cx="856376" cy="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8" name="Google Shape;3758;p43"/>
          <p:cNvSpPr txBox="1"/>
          <p:nvPr/>
        </p:nvSpPr>
        <p:spPr>
          <a:xfrm>
            <a:off x="3418220" y="2623040"/>
            <a:ext cx="72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소비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759" name="Google Shape;3759;p43"/>
          <p:cNvSpPr txBox="1"/>
          <p:nvPr/>
        </p:nvSpPr>
        <p:spPr>
          <a:xfrm>
            <a:off x="3419569" y="1962591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 sz="13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760" name="Google Shape;3760;p43"/>
          <p:cNvSpPr txBox="1"/>
          <p:nvPr/>
        </p:nvSpPr>
        <p:spPr>
          <a:xfrm>
            <a:off x="3419569" y="3253717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재료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761" name="Google Shape;3761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2" name="Google Shape;3762;p43"/>
          <p:cNvGrpSpPr/>
          <p:nvPr/>
        </p:nvGrpSpPr>
        <p:grpSpPr>
          <a:xfrm>
            <a:off x="7799575" y="1856054"/>
            <a:ext cx="223200" cy="1853804"/>
            <a:chOff x="4700325" y="337912"/>
            <a:chExt cx="223200" cy="2287800"/>
          </a:xfrm>
        </p:grpSpPr>
        <p:sp>
          <p:nvSpPr>
            <p:cNvPr id="3763" name="Google Shape;3763;p43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64" name="Google Shape;3764;p43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765" name="Google Shape;3765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7" name="Google Shape;3767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Google Shape;3772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3" name="Google Shape;3773;p43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43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42861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43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58546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6" name="Google Shape;3776;p43"/>
          <p:cNvGrpSpPr/>
          <p:nvPr/>
        </p:nvGrpSpPr>
        <p:grpSpPr>
          <a:xfrm>
            <a:off x="4274816" y="1493900"/>
            <a:ext cx="684000" cy="450018"/>
            <a:chOff x="5605100" y="1634563"/>
            <a:chExt cx="684000" cy="415875"/>
          </a:xfrm>
        </p:grpSpPr>
        <p:pic>
          <p:nvPicPr>
            <p:cNvPr id="3777" name="Google Shape;3777;p43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8" name="Google Shape;3778;p43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무기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779" name="Google Shape;3779;p4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902030" y="1543416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0" name="Google Shape;3780;p43"/>
          <p:cNvSpPr txBox="1"/>
          <p:nvPr/>
        </p:nvSpPr>
        <p:spPr>
          <a:xfrm>
            <a:off x="4860900" y="15899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보조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781" name="Google Shape;3781;p43"/>
          <p:cNvGrpSpPr/>
          <p:nvPr/>
        </p:nvGrpSpPr>
        <p:grpSpPr>
          <a:xfrm>
            <a:off x="5341050" y="1543407"/>
            <a:ext cx="611400" cy="355025"/>
            <a:chOff x="5341050" y="1543407"/>
            <a:chExt cx="611400" cy="355025"/>
          </a:xfrm>
        </p:grpSpPr>
        <p:pic>
          <p:nvPicPr>
            <p:cNvPr id="3782" name="Google Shape;3782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3" name="Google Shape;3783;p43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갑옷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784" name="Google Shape;3784;p43"/>
          <p:cNvGrpSpPr/>
          <p:nvPr/>
        </p:nvGrpSpPr>
        <p:grpSpPr>
          <a:xfrm>
            <a:off x="5823455" y="1543407"/>
            <a:ext cx="611400" cy="355025"/>
            <a:chOff x="5341050" y="1543407"/>
            <a:chExt cx="611400" cy="355025"/>
          </a:xfrm>
        </p:grpSpPr>
        <p:pic>
          <p:nvPicPr>
            <p:cNvPr id="3785" name="Google Shape;3785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6" name="Google Shape;3786;p43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투구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787" name="Google Shape;3787;p43"/>
          <p:cNvGrpSpPr/>
          <p:nvPr/>
        </p:nvGrpSpPr>
        <p:grpSpPr>
          <a:xfrm>
            <a:off x="6307524" y="1543407"/>
            <a:ext cx="611400" cy="355025"/>
            <a:chOff x="5341050" y="1543407"/>
            <a:chExt cx="611400" cy="355025"/>
          </a:xfrm>
        </p:grpSpPr>
        <p:pic>
          <p:nvPicPr>
            <p:cNvPr id="3788" name="Google Shape;3788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9" name="Google Shape;3789;p43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장갑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790" name="Google Shape;3790;p43"/>
          <p:cNvGrpSpPr/>
          <p:nvPr/>
        </p:nvGrpSpPr>
        <p:grpSpPr>
          <a:xfrm>
            <a:off x="6788794" y="1543407"/>
            <a:ext cx="611400" cy="355025"/>
            <a:chOff x="5341050" y="1543407"/>
            <a:chExt cx="611400" cy="355025"/>
          </a:xfrm>
        </p:grpSpPr>
        <p:pic>
          <p:nvPicPr>
            <p:cNvPr id="3791" name="Google Shape;3791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2" name="Google Shape;3792;p43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신발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793" name="Google Shape;3793;p43"/>
          <p:cNvGrpSpPr/>
          <p:nvPr/>
        </p:nvGrpSpPr>
        <p:grpSpPr>
          <a:xfrm>
            <a:off x="7265392" y="1543407"/>
            <a:ext cx="611400" cy="355025"/>
            <a:chOff x="5341050" y="1543407"/>
            <a:chExt cx="611400" cy="355025"/>
          </a:xfrm>
        </p:grpSpPr>
        <p:pic>
          <p:nvPicPr>
            <p:cNvPr id="3794" name="Google Shape;3794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5" name="Google Shape;3795;p43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장신구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796" name="Google Shape;3796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02513" y="1885733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p4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684663" y="1885733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Google Shape;3798;p43"/>
          <p:cNvPicPr preferRelativeResize="0"/>
          <p:nvPr/>
        </p:nvPicPr>
        <p:blipFill rotWithShape="1">
          <a:blip r:embed="rId29">
            <a:alphaModFix amt="13000"/>
          </a:blip>
          <a:srcRect b="43474" l="3154" r="82825" t="49361"/>
          <a:stretch/>
        </p:blipFill>
        <p:spPr>
          <a:xfrm>
            <a:off x="4308175" y="1897088"/>
            <a:ext cx="378000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9" name="Google Shape;3799;p43"/>
          <p:cNvSpPr/>
          <p:nvPr/>
        </p:nvSpPr>
        <p:spPr>
          <a:xfrm>
            <a:off x="7429035" y="17400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4" name="Google Shape;3804;p44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3805" name="Google Shape;3805;p44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44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44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08" name="Google Shape;3808;p44"/>
            <p:cNvCxnSpPr>
              <a:stCxn id="3809" idx="2"/>
              <a:endCxn id="3810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09" name="Google Shape;3809;p44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3811" name="Google Shape;3811;p44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3812" name="Google Shape;3812;p44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813" name="Google Shape;3813;p44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814" name="Google Shape;3814;p44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815" name="Google Shape;3815;p44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3816" name="Google Shape;3816;p44"/>
          <p:cNvGrpSpPr/>
          <p:nvPr/>
        </p:nvGrpSpPr>
        <p:grpSpPr>
          <a:xfrm>
            <a:off x="608987" y="2703589"/>
            <a:ext cx="2744403" cy="2419325"/>
            <a:chOff x="609050" y="2734858"/>
            <a:chExt cx="2683225" cy="2388042"/>
          </a:xfrm>
        </p:grpSpPr>
        <p:pic>
          <p:nvPicPr>
            <p:cNvPr id="3817" name="Google Shape;381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50" y="2734858"/>
              <a:ext cx="2683225" cy="2388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8" name="Google Shape;3818;p44"/>
            <p:cNvPicPr preferRelativeResize="0"/>
            <p:nvPr/>
          </p:nvPicPr>
          <p:blipFill>
            <a:blip r:embed="rId5">
              <a:alphaModFix amt="33000"/>
            </a:blip>
            <a:stretch>
              <a:fillRect/>
            </a:stretch>
          </p:blipFill>
          <p:spPr>
            <a:xfrm rot="-15">
              <a:off x="963534" y="3077076"/>
              <a:ext cx="1974266" cy="1670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9" name="Google Shape;3819;p44"/>
          <p:cNvGrpSpPr/>
          <p:nvPr/>
        </p:nvGrpSpPr>
        <p:grpSpPr>
          <a:xfrm>
            <a:off x="1722863" y="4252785"/>
            <a:ext cx="449417" cy="395986"/>
            <a:chOff x="6490650" y="3165563"/>
            <a:chExt cx="463412" cy="463413"/>
          </a:xfrm>
        </p:grpSpPr>
        <p:pic>
          <p:nvPicPr>
            <p:cNvPr id="3820" name="Google Shape;3820;p44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90650" y="3165563"/>
              <a:ext cx="463412" cy="46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1" name="Google Shape;382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9525" y="3224450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2" name="Google Shape;3822;p44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1756476" y="3123626"/>
            <a:ext cx="449417" cy="3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44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964188" y="3735167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44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2582413" y="3746526"/>
            <a:ext cx="449417" cy="4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5" name="Google Shape;3825;p44"/>
          <p:cNvGrpSpPr/>
          <p:nvPr/>
        </p:nvGrpSpPr>
        <p:grpSpPr>
          <a:xfrm>
            <a:off x="1731525" y="3642205"/>
            <a:ext cx="499350" cy="499350"/>
            <a:chOff x="6472675" y="2517050"/>
            <a:chExt cx="499350" cy="499350"/>
          </a:xfrm>
        </p:grpSpPr>
        <p:pic>
          <p:nvPicPr>
            <p:cNvPr id="3826" name="Google Shape;3826;p44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72675" y="2517050"/>
              <a:ext cx="499350" cy="4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7" name="Google Shape;3827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6979" y="2568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8" name="Google Shape;3828;p44"/>
          <p:cNvGrpSpPr/>
          <p:nvPr/>
        </p:nvGrpSpPr>
        <p:grpSpPr>
          <a:xfrm>
            <a:off x="2634300" y="3295454"/>
            <a:ext cx="345650" cy="345650"/>
            <a:chOff x="7648150" y="2050924"/>
            <a:chExt cx="345650" cy="345650"/>
          </a:xfrm>
        </p:grpSpPr>
        <p:pic>
          <p:nvPicPr>
            <p:cNvPr id="3829" name="Google Shape;3829;p44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0" name="Google Shape;3830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1" name="Google Shape;3831;p44"/>
          <p:cNvGrpSpPr/>
          <p:nvPr/>
        </p:nvGrpSpPr>
        <p:grpSpPr>
          <a:xfrm>
            <a:off x="952841" y="4243878"/>
            <a:ext cx="449400" cy="396011"/>
            <a:chOff x="5286675" y="3062450"/>
            <a:chExt cx="449400" cy="449400"/>
          </a:xfrm>
        </p:grpSpPr>
        <p:pic>
          <p:nvPicPr>
            <p:cNvPr id="3832" name="Google Shape;3832;p44"/>
            <p:cNvPicPr preferRelativeResize="0"/>
            <p:nvPr/>
          </p:nvPicPr>
          <p:blipFill rotWithShape="1">
            <a:blip r:embed="rId11">
              <a:alphaModFix/>
            </a:blip>
            <a:srcRect b="40378" l="18327" r="73237" t="44616"/>
            <a:stretch/>
          </p:blipFill>
          <p:spPr>
            <a:xfrm>
              <a:off x="5286675" y="30624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3" name="Google Shape;3833;p44"/>
            <p:cNvPicPr preferRelativeResize="0"/>
            <p:nvPr/>
          </p:nvPicPr>
          <p:blipFill>
            <a:blip r:embed="rId12">
              <a:alphaModFix amt="51000"/>
            </a:blip>
            <a:stretch>
              <a:fillRect/>
            </a:stretch>
          </p:blipFill>
          <p:spPr>
            <a:xfrm>
              <a:off x="5313375" y="3099701"/>
              <a:ext cx="396000" cy="38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4" name="Google Shape;3834;p44"/>
          <p:cNvGrpSpPr/>
          <p:nvPr/>
        </p:nvGrpSpPr>
        <p:grpSpPr>
          <a:xfrm>
            <a:off x="2634300" y="4277954"/>
            <a:ext cx="345650" cy="345650"/>
            <a:chOff x="7648150" y="2050924"/>
            <a:chExt cx="345650" cy="345650"/>
          </a:xfrm>
        </p:grpSpPr>
        <p:pic>
          <p:nvPicPr>
            <p:cNvPr id="3835" name="Google Shape;3835;p44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6" name="Google Shape;3836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37" name="Google Shape;3837;p44"/>
          <p:cNvPicPr preferRelativeResize="0"/>
          <p:nvPr/>
        </p:nvPicPr>
        <p:blipFill rotWithShape="1">
          <a:blip r:embed="rId11">
            <a:alphaModFix/>
          </a:blip>
          <a:srcRect b="40378" l="18327" r="73237" t="44616"/>
          <a:stretch/>
        </p:blipFill>
        <p:spPr>
          <a:xfrm>
            <a:off x="982425" y="3295454"/>
            <a:ext cx="345650" cy="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44"/>
          <p:cNvPicPr preferRelativeResize="0"/>
          <p:nvPr/>
        </p:nvPicPr>
        <p:blipFill>
          <a:blip r:embed="rId14">
            <a:alphaModFix amt="46000"/>
          </a:blip>
          <a:stretch>
            <a:fillRect/>
          </a:stretch>
        </p:blipFill>
        <p:spPr>
          <a:xfrm>
            <a:off x="1790116" y="3134980"/>
            <a:ext cx="382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44"/>
          <p:cNvPicPr preferRelativeResize="0"/>
          <p:nvPr/>
        </p:nvPicPr>
        <p:blipFill>
          <a:blip r:embed="rId15">
            <a:alphaModFix amt="49000"/>
          </a:blip>
          <a:stretch>
            <a:fillRect/>
          </a:stretch>
        </p:blipFill>
        <p:spPr>
          <a:xfrm>
            <a:off x="1002850" y="33158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7825" y="3752558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44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2582425" y="3757880"/>
            <a:ext cx="449400" cy="4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2" name="Google Shape;3842;p44"/>
          <p:cNvGrpSpPr/>
          <p:nvPr/>
        </p:nvGrpSpPr>
        <p:grpSpPr>
          <a:xfrm>
            <a:off x="5346587" y="4396312"/>
            <a:ext cx="1293438" cy="478801"/>
            <a:chOff x="3807137" y="4310988"/>
            <a:chExt cx="1695200" cy="499375"/>
          </a:xfrm>
        </p:grpSpPr>
        <p:pic>
          <p:nvPicPr>
            <p:cNvPr id="3843" name="Google Shape;3843;p4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4" name="Google Shape;3844;p44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3845" name="Google Shape;3845;p44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3846" name="Google Shape;3846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0175" y="930425"/>
            <a:ext cx="2683226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8575" y="1086225"/>
            <a:ext cx="177355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p44"/>
          <p:cNvSpPr txBox="1"/>
          <p:nvPr/>
        </p:nvSpPr>
        <p:spPr>
          <a:xfrm>
            <a:off x="1304025" y="1091148"/>
            <a:ext cx="141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말랑이왕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849" name="Google Shape;3849;p44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9">
            <a:off x="958194" y="2029697"/>
            <a:ext cx="217430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4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495">
            <a:off x="1002850" y="1281538"/>
            <a:ext cx="20850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Google Shape;3851;p4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53400" y="840575"/>
            <a:ext cx="5279801" cy="3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44"/>
          <p:cNvPicPr preferRelativeResize="0"/>
          <p:nvPr/>
        </p:nvPicPr>
        <p:blipFill rotWithShape="1">
          <a:blip r:embed="rId21">
            <a:alphaModFix amt="84000"/>
          </a:blip>
          <a:srcRect b="39828" l="42514" r="41882" t="40113"/>
          <a:stretch/>
        </p:blipFill>
        <p:spPr>
          <a:xfrm>
            <a:off x="2609696" y="37727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4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2447475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4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1811278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4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3083651"/>
            <a:ext cx="856376" cy="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6" name="Google Shape;3856;p44"/>
          <p:cNvSpPr txBox="1"/>
          <p:nvPr/>
        </p:nvSpPr>
        <p:spPr>
          <a:xfrm>
            <a:off x="3418220" y="2623040"/>
            <a:ext cx="72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소비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57" name="Google Shape;3857;p44"/>
          <p:cNvSpPr txBox="1"/>
          <p:nvPr/>
        </p:nvSpPr>
        <p:spPr>
          <a:xfrm>
            <a:off x="3419569" y="1962591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 sz="13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58" name="Google Shape;3858;p44"/>
          <p:cNvSpPr txBox="1"/>
          <p:nvPr/>
        </p:nvSpPr>
        <p:spPr>
          <a:xfrm>
            <a:off x="3419569" y="3253717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재료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859" name="Google Shape;3859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0" name="Google Shape;3860;p44"/>
          <p:cNvGrpSpPr/>
          <p:nvPr/>
        </p:nvGrpSpPr>
        <p:grpSpPr>
          <a:xfrm>
            <a:off x="7799575" y="1856054"/>
            <a:ext cx="223200" cy="1853804"/>
            <a:chOff x="4700325" y="337912"/>
            <a:chExt cx="223200" cy="2287800"/>
          </a:xfrm>
        </p:grpSpPr>
        <p:sp>
          <p:nvSpPr>
            <p:cNvPr id="3861" name="Google Shape;3861;p44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862" name="Google Shape;3862;p44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863" name="Google Shape;3863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5" name="Google Shape;3865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44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44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42861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3" name="Google Shape;3873;p44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58546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4" name="Google Shape;3874;p44"/>
          <p:cNvGrpSpPr/>
          <p:nvPr/>
        </p:nvGrpSpPr>
        <p:grpSpPr>
          <a:xfrm>
            <a:off x="7208666" y="1500888"/>
            <a:ext cx="684000" cy="450018"/>
            <a:chOff x="5605100" y="1634563"/>
            <a:chExt cx="684000" cy="415875"/>
          </a:xfrm>
        </p:grpSpPr>
        <p:pic>
          <p:nvPicPr>
            <p:cNvPr id="3875" name="Google Shape;3875;p44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6" name="Google Shape;3876;p44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장신구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877" name="Google Shape;3877;p4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829569" y="1543416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8" name="Google Shape;3878;p44"/>
          <p:cNvSpPr txBox="1"/>
          <p:nvPr/>
        </p:nvSpPr>
        <p:spPr>
          <a:xfrm>
            <a:off x="4781416" y="1591941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보조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879" name="Google Shape;3879;p44"/>
          <p:cNvGrpSpPr/>
          <p:nvPr/>
        </p:nvGrpSpPr>
        <p:grpSpPr>
          <a:xfrm>
            <a:off x="5275725" y="1543432"/>
            <a:ext cx="611400" cy="355025"/>
            <a:chOff x="5341050" y="1543407"/>
            <a:chExt cx="611400" cy="355025"/>
          </a:xfrm>
        </p:grpSpPr>
        <p:pic>
          <p:nvPicPr>
            <p:cNvPr id="3880" name="Google Shape;3880;p44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1" name="Google Shape;3881;p44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갑옷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882" name="Google Shape;3882;p44"/>
          <p:cNvGrpSpPr/>
          <p:nvPr/>
        </p:nvGrpSpPr>
        <p:grpSpPr>
          <a:xfrm>
            <a:off x="5758130" y="1543432"/>
            <a:ext cx="611400" cy="355025"/>
            <a:chOff x="5341050" y="1543407"/>
            <a:chExt cx="611400" cy="355025"/>
          </a:xfrm>
        </p:grpSpPr>
        <p:pic>
          <p:nvPicPr>
            <p:cNvPr id="3883" name="Google Shape;3883;p44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4" name="Google Shape;3884;p44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투구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885" name="Google Shape;3885;p44"/>
          <p:cNvGrpSpPr/>
          <p:nvPr/>
        </p:nvGrpSpPr>
        <p:grpSpPr>
          <a:xfrm>
            <a:off x="6242199" y="1543432"/>
            <a:ext cx="611400" cy="355025"/>
            <a:chOff x="5341050" y="1543407"/>
            <a:chExt cx="611400" cy="355025"/>
          </a:xfrm>
        </p:grpSpPr>
        <p:pic>
          <p:nvPicPr>
            <p:cNvPr id="3886" name="Google Shape;3886;p44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7" name="Google Shape;3887;p44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장갑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888" name="Google Shape;3888;p44"/>
          <p:cNvGrpSpPr/>
          <p:nvPr/>
        </p:nvGrpSpPr>
        <p:grpSpPr>
          <a:xfrm>
            <a:off x="6723469" y="1543432"/>
            <a:ext cx="611400" cy="355025"/>
            <a:chOff x="5341050" y="1543407"/>
            <a:chExt cx="611400" cy="355025"/>
          </a:xfrm>
        </p:grpSpPr>
        <p:pic>
          <p:nvPicPr>
            <p:cNvPr id="3889" name="Google Shape;3889;p44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0" name="Google Shape;3890;p44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신발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891" name="Google Shape;3891;p44"/>
          <p:cNvGrpSpPr/>
          <p:nvPr/>
        </p:nvGrpSpPr>
        <p:grpSpPr>
          <a:xfrm>
            <a:off x="4303936" y="1543432"/>
            <a:ext cx="611400" cy="355025"/>
            <a:chOff x="5341050" y="1543407"/>
            <a:chExt cx="611400" cy="355025"/>
          </a:xfrm>
        </p:grpSpPr>
        <p:pic>
          <p:nvPicPr>
            <p:cNvPr id="3892" name="Google Shape;3892;p44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3" name="Google Shape;3893;p44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무기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894" name="Google Shape;3894;p44"/>
          <p:cNvPicPr preferRelativeResize="0"/>
          <p:nvPr/>
        </p:nvPicPr>
        <p:blipFill rotWithShape="1">
          <a:blip r:embed="rId28">
            <a:alphaModFix amt="13000"/>
          </a:blip>
          <a:srcRect b="43474" l="3154" r="82825" t="49361"/>
          <a:stretch/>
        </p:blipFill>
        <p:spPr>
          <a:xfrm>
            <a:off x="4345250" y="1897088"/>
            <a:ext cx="360000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5" name="Google Shape;3895;p44"/>
          <p:cNvSpPr/>
          <p:nvPr/>
        </p:nvSpPr>
        <p:spPr>
          <a:xfrm>
            <a:off x="7208675" y="1476300"/>
            <a:ext cx="739800" cy="49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6" name="Google Shape;3896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68003" y="1956189"/>
            <a:ext cx="25260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7960" y="1956189"/>
            <a:ext cx="25260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44"/>
          <p:cNvPicPr preferRelativeResize="0"/>
          <p:nvPr/>
        </p:nvPicPr>
        <p:blipFill rotWithShape="1">
          <a:blip r:embed="rId28">
            <a:alphaModFix amt="13000"/>
          </a:blip>
          <a:srcRect b="43474" l="3154" r="82825" t="49361"/>
          <a:stretch/>
        </p:blipFill>
        <p:spPr>
          <a:xfrm>
            <a:off x="4716663" y="1897088"/>
            <a:ext cx="360000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9" name="Google Shape;3899;p44"/>
          <p:cNvSpPr/>
          <p:nvPr/>
        </p:nvSpPr>
        <p:spPr>
          <a:xfrm>
            <a:off x="4372850" y="1777800"/>
            <a:ext cx="739800" cy="68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4" name="Google Shape;3904;p45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3905" name="Google Shape;3905;p45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08" name="Google Shape;3908;p45"/>
            <p:cNvCxnSpPr>
              <a:stCxn id="3909" idx="2"/>
              <a:endCxn id="3910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09" name="Google Shape;3909;p45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3911" name="Google Shape;3911;p45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3912" name="Google Shape;3912;p45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913" name="Google Shape;3913;p45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914" name="Google Shape;3914;p45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915" name="Google Shape;3915;p45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3916" name="Google Shape;3916;p45"/>
          <p:cNvGrpSpPr/>
          <p:nvPr/>
        </p:nvGrpSpPr>
        <p:grpSpPr>
          <a:xfrm>
            <a:off x="608987" y="2703589"/>
            <a:ext cx="2744403" cy="2419325"/>
            <a:chOff x="609050" y="2734858"/>
            <a:chExt cx="2683225" cy="2388042"/>
          </a:xfrm>
        </p:grpSpPr>
        <p:pic>
          <p:nvPicPr>
            <p:cNvPr id="3917" name="Google Shape;3917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50" y="2734858"/>
              <a:ext cx="2683225" cy="2388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8" name="Google Shape;3918;p45"/>
            <p:cNvPicPr preferRelativeResize="0"/>
            <p:nvPr/>
          </p:nvPicPr>
          <p:blipFill>
            <a:blip r:embed="rId5">
              <a:alphaModFix amt="33000"/>
            </a:blip>
            <a:stretch>
              <a:fillRect/>
            </a:stretch>
          </p:blipFill>
          <p:spPr>
            <a:xfrm rot="-15">
              <a:off x="963534" y="3077076"/>
              <a:ext cx="1974266" cy="1670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9" name="Google Shape;3919;p45"/>
          <p:cNvGrpSpPr/>
          <p:nvPr/>
        </p:nvGrpSpPr>
        <p:grpSpPr>
          <a:xfrm>
            <a:off x="1722863" y="4252785"/>
            <a:ext cx="449417" cy="395986"/>
            <a:chOff x="6490650" y="3165563"/>
            <a:chExt cx="463412" cy="463413"/>
          </a:xfrm>
        </p:grpSpPr>
        <p:pic>
          <p:nvPicPr>
            <p:cNvPr id="3920" name="Google Shape;3920;p45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90650" y="3165563"/>
              <a:ext cx="463412" cy="46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1" name="Google Shape;3921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9525" y="3224450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2" name="Google Shape;3922;p45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1756476" y="3123626"/>
            <a:ext cx="449417" cy="3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Google Shape;3923;p45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964188" y="3735167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45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2582413" y="3746526"/>
            <a:ext cx="449417" cy="4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5" name="Google Shape;3925;p45"/>
          <p:cNvGrpSpPr/>
          <p:nvPr/>
        </p:nvGrpSpPr>
        <p:grpSpPr>
          <a:xfrm>
            <a:off x="1731525" y="3642205"/>
            <a:ext cx="499350" cy="499350"/>
            <a:chOff x="6472675" y="2517050"/>
            <a:chExt cx="499350" cy="499350"/>
          </a:xfrm>
        </p:grpSpPr>
        <p:pic>
          <p:nvPicPr>
            <p:cNvPr id="3926" name="Google Shape;3926;p45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72675" y="2517050"/>
              <a:ext cx="499350" cy="4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7" name="Google Shape;3927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6979" y="2568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8" name="Google Shape;3928;p45"/>
          <p:cNvGrpSpPr/>
          <p:nvPr/>
        </p:nvGrpSpPr>
        <p:grpSpPr>
          <a:xfrm>
            <a:off x="2634300" y="3295454"/>
            <a:ext cx="345650" cy="345650"/>
            <a:chOff x="7648150" y="2050924"/>
            <a:chExt cx="345650" cy="345650"/>
          </a:xfrm>
        </p:grpSpPr>
        <p:pic>
          <p:nvPicPr>
            <p:cNvPr id="3929" name="Google Shape;3929;p45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0" name="Google Shape;3930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1" name="Google Shape;3931;p45"/>
          <p:cNvGrpSpPr/>
          <p:nvPr/>
        </p:nvGrpSpPr>
        <p:grpSpPr>
          <a:xfrm>
            <a:off x="952841" y="4243878"/>
            <a:ext cx="449400" cy="396011"/>
            <a:chOff x="5286675" y="3062450"/>
            <a:chExt cx="449400" cy="449400"/>
          </a:xfrm>
        </p:grpSpPr>
        <p:pic>
          <p:nvPicPr>
            <p:cNvPr id="3932" name="Google Shape;3932;p45"/>
            <p:cNvPicPr preferRelativeResize="0"/>
            <p:nvPr/>
          </p:nvPicPr>
          <p:blipFill rotWithShape="1">
            <a:blip r:embed="rId11">
              <a:alphaModFix/>
            </a:blip>
            <a:srcRect b="40378" l="18327" r="73237" t="44616"/>
            <a:stretch/>
          </p:blipFill>
          <p:spPr>
            <a:xfrm>
              <a:off x="5286675" y="30624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3" name="Google Shape;3933;p45"/>
            <p:cNvPicPr preferRelativeResize="0"/>
            <p:nvPr/>
          </p:nvPicPr>
          <p:blipFill>
            <a:blip r:embed="rId12">
              <a:alphaModFix amt="51000"/>
            </a:blip>
            <a:stretch>
              <a:fillRect/>
            </a:stretch>
          </p:blipFill>
          <p:spPr>
            <a:xfrm>
              <a:off x="5313375" y="3099701"/>
              <a:ext cx="396000" cy="38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4" name="Google Shape;3934;p45"/>
          <p:cNvGrpSpPr/>
          <p:nvPr/>
        </p:nvGrpSpPr>
        <p:grpSpPr>
          <a:xfrm>
            <a:off x="2634300" y="4277954"/>
            <a:ext cx="345650" cy="345650"/>
            <a:chOff x="7648150" y="2050924"/>
            <a:chExt cx="345650" cy="345650"/>
          </a:xfrm>
        </p:grpSpPr>
        <p:pic>
          <p:nvPicPr>
            <p:cNvPr id="3935" name="Google Shape;3935;p45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6" name="Google Shape;3936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7" name="Google Shape;3937;p45"/>
          <p:cNvPicPr preferRelativeResize="0"/>
          <p:nvPr/>
        </p:nvPicPr>
        <p:blipFill rotWithShape="1">
          <a:blip r:embed="rId11">
            <a:alphaModFix/>
          </a:blip>
          <a:srcRect b="40378" l="18327" r="73237" t="44616"/>
          <a:stretch/>
        </p:blipFill>
        <p:spPr>
          <a:xfrm>
            <a:off x="982425" y="3295454"/>
            <a:ext cx="345650" cy="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45"/>
          <p:cNvPicPr preferRelativeResize="0"/>
          <p:nvPr/>
        </p:nvPicPr>
        <p:blipFill>
          <a:blip r:embed="rId14">
            <a:alphaModFix amt="46000"/>
          </a:blip>
          <a:stretch>
            <a:fillRect/>
          </a:stretch>
        </p:blipFill>
        <p:spPr>
          <a:xfrm>
            <a:off x="1790116" y="3134980"/>
            <a:ext cx="382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45"/>
          <p:cNvPicPr preferRelativeResize="0"/>
          <p:nvPr/>
        </p:nvPicPr>
        <p:blipFill>
          <a:blip r:embed="rId15">
            <a:alphaModFix amt="49000"/>
          </a:blip>
          <a:stretch>
            <a:fillRect/>
          </a:stretch>
        </p:blipFill>
        <p:spPr>
          <a:xfrm>
            <a:off x="1002850" y="33158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7825" y="3752558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1" name="Google Shape;3941;p45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2582425" y="3757880"/>
            <a:ext cx="449400" cy="4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2" name="Google Shape;3942;p45"/>
          <p:cNvGrpSpPr/>
          <p:nvPr/>
        </p:nvGrpSpPr>
        <p:grpSpPr>
          <a:xfrm>
            <a:off x="5346587" y="4396312"/>
            <a:ext cx="1293438" cy="478801"/>
            <a:chOff x="3807137" y="4310988"/>
            <a:chExt cx="1695200" cy="499375"/>
          </a:xfrm>
        </p:grpSpPr>
        <p:pic>
          <p:nvPicPr>
            <p:cNvPr id="3943" name="Google Shape;3943;p4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4" name="Google Shape;3944;p45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3945" name="Google Shape;3945;p45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3946" name="Google Shape;3946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0175" y="930425"/>
            <a:ext cx="2683226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7" name="Google Shape;3947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8575" y="1086225"/>
            <a:ext cx="177355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8" name="Google Shape;3948;p45"/>
          <p:cNvSpPr txBox="1"/>
          <p:nvPr/>
        </p:nvSpPr>
        <p:spPr>
          <a:xfrm>
            <a:off x="1304025" y="1091148"/>
            <a:ext cx="141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말랑이왕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949" name="Google Shape;3949;p4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9">
            <a:off x="958194" y="2029697"/>
            <a:ext cx="217430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p4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495">
            <a:off x="1002850" y="1281538"/>
            <a:ext cx="20850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53400" y="840575"/>
            <a:ext cx="5279801" cy="3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45"/>
          <p:cNvPicPr preferRelativeResize="0"/>
          <p:nvPr/>
        </p:nvPicPr>
        <p:blipFill rotWithShape="1">
          <a:blip r:embed="rId21">
            <a:alphaModFix amt="84000"/>
          </a:blip>
          <a:srcRect b="39828" l="42514" r="41882" t="40113"/>
          <a:stretch/>
        </p:blipFill>
        <p:spPr>
          <a:xfrm>
            <a:off x="2609696" y="37727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2447475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4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1811278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3083651"/>
            <a:ext cx="856376" cy="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45"/>
          <p:cNvSpPr txBox="1"/>
          <p:nvPr/>
        </p:nvSpPr>
        <p:spPr>
          <a:xfrm>
            <a:off x="3418220" y="2623040"/>
            <a:ext cx="72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소비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957" name="Google Shape;3957;p45"/>
          <p:cNvSpPr txBox="1"/>
          <p:nvPr/>
        </p:nvSpPr>
        <p:spPr>
          <a:xfrm>
            <a:off x="3419569" y="1962591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 sz="13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958" name="Google Shape;3958;p45"/>
          <p:cNvSpPr txBox="1"/>
          <p:nvPr/>
        </p:nvSpPr>
        <p:spPr>
          <a:xfrm>
            <a:off x="3419569" y="3253717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재료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959" name="Google Shape;3959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0" name="Google Shape;3960;p45"/>
          <p:cNvGrpSpPr/>
          <p:nvPr/>
        </p:nvGrpSpPr>
        <p:grpSpPr>
          <a:xfrm>
            <a:off x="7799575" y="1856054"/>
            <a:ext cx="223200" cy="1853804"/>
            <a:chOff x="4700325" y="337912"/>
            <a:chExt cx="223200" cy="2287800"/>
          </a:xfrm>
        </p:grpSpPr>
        <p:sp>
          <p:nvSpPr>
            <p:cNvPr id="3961" name="Google Shape;3961;p45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962" name="Google Shape;3962;p45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963" name="Google Shape;3963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1875131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45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p45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42861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p45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5854675" y="1856059"/>
            <a:ext cx="1944900" cy="4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4" name="Google Shape;3974;p45"/>
          <p:cNvGrpSpPr/>
          <p:nvPr/>
        </p:nvGrpSpPr>
        <p:grpSpPr>
          <a:xfrm>
            <a:off x="7208666" y="1500888"/>
            <a:ext cx="684000" cy="450018"/>
            <a:chOff x="5605100" y="1634563"/>
            <a:chExt cx="684000" cy="415875"/>
          </a:xfrm>
        </p:grpSpPr>
        <p:pic>
          <p:nvPicPr>
            <p:cNvPr id="3975" name="Google Shape;3975;p45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6" name="Google Shape;3976;p45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장신구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977" name="Google Shape;3977;p4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829569" y="1543416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8" name="Google Shape;3978;p45"/>
          <p:cNvSpPr txBox="1"/>
          <p:nvPr/>
        </p:nvSpPr>
        <p:spPr>
          <a:xfrm>
            <a:off x="4781416" y="1591941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보조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979" name="Google Shape;3979;p45"/>
          <p:cNvGrpSpPr/>
          <p:nvPr/>
        </p:nvGrpSpPr>
        <p:grpSpPr>
          <a:xfrm>
            <a:off x="5275725" y="1543432"/>
            <a:ext cx="611400" cy="355025"/>
            <a:chOff x="5341050" y="1543407"/>
            <a:chExt cx="611400" cy="355025"/>
          </a:xfrm>
        </p:grpSpPr>
        <p:pic>
          <p:nvPicPr>
            <p:cNvPr id="3980" name="Google Shape;3980;p4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1" name="Google Shape;3981;p45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갑옷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982" name="Google Shape;3982;p45"/>
          <p:cNvGrpSpPr/>
          <p:nvPr/>
        </p:nvGrpSpPr>
        <p:grpSpPr>
          <a:xfrm>
            <a:off x="5758130" y="1543432"/>
            <a:ext cx="611400" cy="355025"/>
            <a:chOff x="5341050" y="1543407"/>
            <a:chExt cx="611400" cy="355025"/>
          </a:xfrm>
        </p:grpSpPr>
        <p:pic>
          <p:nvPicPr>
            <p:cNvPr id="3983" name="Google Shape;3983;p4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4" name="Google Shape;3984;p45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투구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985" name="Google Shape;3985;p45"/>
          <p:cNvGrpSpPr/>
          <p:nvPr/>
        </p:nvGrpSpPr>
        <p:grpSpPr>
          <a:xfrm>
            <a:off x="6242199" y="1543432"/>
            <a:ext cx="611400" cy="355025"/>
            <a:chOff x="5341050" y="1543407"/>
            <a:chExt cx="611400" cy="355025"/>
          </a:xfrm>
        </p:grpSpPr>
        <p:pic>
          <p:nvPicPr>
            <p:cNvPr id="3986" name="Google Shape;3986;p4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7" name="Google Shape;3987;p45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장갑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988" name="Google Shape;3988;p45"/>
          <p:cNvGrpSpPr/>
          <p:nvPr/>
        </p:nvGrpSpPr>
        <p:grpSpPr>
          <a:xfrm>
            <a:off x="6723469" y="1543432"/>
            <a:ext cx="611400" cy="355025"/>
            <a:chOff x="5341050" y="1543407"/>
            <a:chExt cx="611400" cy="355025"/>
          </a:xfrm>
        </p:grpSpPr>
        <p:pic>
          <p:nvPicPr>
            <p:cNvPr id="3989" name="Google Shape;3989;p4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0" name="Google Shape;3990;p45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신발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991" name="Google Shape;3991;p45"/>
          <p:cNvGrpSpPr/>
          <p:nvPr/>
        </p:nvGrpSpPr>
        <p:grpSpPr>
          <a:xfrm>
            <a:off x="4303936" y="1543432"/>
            <a:ext cx="611400" cy="355025"/>
            <a:chOff x="5341050" y="1543407"/>
            <a:chExt cx="611400" cy="355025"/>
          </a:xfrm>
        </p:grpSpPr>
        <p:pic>
          <p:nvPicPr>
            <p:cNvPr id="3992" name="Google Shape;3992;p4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5382180" y="1543407"/>
              <a:ext cx="529175" cy="35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3" name="Google Shape;3993;p45"/>
            <p:cNvSpPr txBox="1"/>
            <p:nvPr/>
          </p:nvSpPr>
          <p:spPr>
            <a:xfrm>
              <a:off x="5341050" y="158990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무기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3994" name="Google Shape;3994;p45"/>
          <p:cNvPicPr preferRelativeResize="0"/>
          <p:nvPr/>
        </p:nvPicPr>
        <p:blipFill rotWithShape="1">
          <a:blip r:embed="rId28">
            <a:alphaModFix amt="13000"/>
          </a:blip>
          <a:srcRect b="43474" l="3154" r="82825" t="49361"/>
          <a:stretch/>
        </p:blipFill>
        <p:spPr>
          <a:xfrm>
            <a:off x="4345250" y="1897088"/>
            <a:ext cx="360000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68003" y="1956189"/>
            <a:ext cx="25260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7960" y="1956189"/>
            <a:ext cx="252600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45"/>
          <p:cNvPicPr preferRelativeResize="0"/>
          <p:nvPr/>
        </p:nvPicPr>
        <p:blipFill rotWithShape="1">
          <a:blip r:embed="rId28">
            <a:alphaModFix amt="13000"/>
          </a:blip>
          <a:srcRect b="43474" l="3154" r="82825" t="49361"/>
          <a:stretch/>
        </p:blipFill>
        <p:spPr>
          <a:xfrm>
            <a:off x="4716663" y="1897088"/>
            <a:ext cx="360000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8" name="Google Shape;3998;p45"/>
          <p:cNvSpPr/>
          <p:nvPr/>
        </p:nvSpPr>
        <p:spPr>
          <a:xfrm>
            <a:off x="3609635" y="294283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46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4004" name="Google Shape;4004;p46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46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46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07" name="Google Shape;4007;p46"/>
            <p:cNvCxnSpPr>
              <a:stCxn id="4008" idx="2"/>
              <a:endCxn id="4009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8" name="Google Shape;4008;p46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4010" name="Google Shape;4010;p46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4011" name="Google Shape;4011;p4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4012" name="Google Shape;4012;p4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4013" name="Google Shape;4013;p4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4014" name="Google Shape;4014;p4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4015" name="Google Shape;4015;p46"/>
          <p:cNvGrpSpPr/>
          <p:nvPr/>
        </p:nvGrpSpPr>
        <p:grpSpPr>
          <a:xfrm>
            <a:off x="608987" y="2703589"/>
            <a:ext cx="2744403" cy="2419325"/>
            <a:chOff x="609050" y="2734858"/>
            <a:chExt cx="2683225" cy="2388042"/>
          </a:xfrm>
        </p:grpSpPr>
        <p:pic>
          <p:nvPicPr>
            <p:cNvPr id="4016" name="Google Shape;401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050" y="2734858"/>
              <a:ext cx="2683225" cy="2388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7" name="Google Shape;4017;p46"/>
            <p:cNvPicPr preferRelativeResize="0"/>
            <p:nvPr/>
          </p:nvPicPr>
          <p:blipFill>
            <a:blip r:embed="rId5">
              <a:alphaModFix amt="33000"/>
            </a:blip>
            <a:stretch>
              <a:fillRect/>
            </a:stretch>
          </p:blipFill>
          <p:spPr>
            <a:xfrm rot="-15">
              <a:off x="963534" y="3077076"/>
              <a:ext cx="1974266" cy="1670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8" name="Google Shape;4018;p46"/>
          <p:cNvGrpSpPr/>
          <p:nvPr/>
        </p:nvGrpSpPr>
        <p:grpSpPr>
          <a:xfrm>
            <a:off x="1722863" y="4252785"/>
            <a:ext cx="449417" cy="395986"/>
            <a:chOff x="6490650" y="3165563"/>
            <a:chExt cx="463412" cy="463413"/>
          </a:xfrm>
        </p:grpSpPr>
        <p:pic>
          <p:nvPicPr>
            <p:cNvPr id="4019" name="Google Shape;4019;p46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90650" y="3165563"/>
              <a:ext cx="463412" cy="46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0" name="Google Shape;4020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9525" y="3224450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1" name="Google Shape;4021;p46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1756476" y="3123626"/>
            <a:ext cx="449417" cy="39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46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964188" y="3735167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46"/>
          <p:cNvPicPr preferRelativeResize="0"/>
          <p:nvPr/>
        </p:nvPicPr>
        <p:blipFill rotWithShape="1">
          <a:blip r:embed="rId8">
            <a:alphaModFix/>
          </a:blip>
          <a:srcRect b="40378" l="18327" r="73237" t="44616"/>
          <a:stretch/>
        </p:blipFill>
        <p:spPr>
          <a:xfrm>
            <a:off x="2582413" y="3746526"/>
            <a:ext cx="449417" cy="4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4" name="Google Shape;4024;p46"/>
          <p:cNvGrpSpPr/>
          <p:nvPr/>
        </p:nvGrpSpPr>
        <p:grpSpPr>
          <a:xfrm>
            <a:off x="1731525" y="3642205"/>
            <a:ext cx="499350" cy="499350"/>
            <a:chOff x="6472675" y="2517050"/>
            <a:chExt cx="499350" cy="499350"/>
          </a:xfrm>
        </p:grpSpPr>
        <p:pic>
          <p:nvPicPr>
            <p:cNvPr id="4025" name="Google Shape;4025;p46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6472675" y="2517050"/>
              <a:ext cx="499350" cy="49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6" name="Google Shape;4026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26979" y="2568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7" name="Google Shape;4027;p46"/>
          <p:cNvGrpSpPr/>
          <p:nvPr/>
        </p:nvGrpSpPr>
        <p:grpSpPr>
          <a:xfrm>
            <a:off x="2634300" y="3295454"/>
            <a:ext cx="345650" cy="345650"/>
            <a:chOff x="7648150" y="2050924"/>
            <a:chExt cx="345650" cy="345650"/>
          </a:xfrm>
        </p:grpSpPr>
        <p:pic>
          <p:nvPicPr>
            <p:cNvPr id="4028" name="Google Shape;4028;p46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9" name="Google Shape;4029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0" name="Google Shape;4030;p46"/>
          <p:cNvGrpSpPr/>
          <p:nvPr/>
        </p:nvGrpSpPr>
        <p:grpSpPr>
          <a:xfrm>
            <a:off x="952841" y="4243878"/>
            <a:ext cx="449400" cy="396011"/>
            <a:chOff x="5286675" y="3062450"/>
            <a:chExt cx="449400" cy="449400"/>
          </a:xfrm>
        </p:grpSpPr>
        <p:pic>
          <p:nvPicPr>
            <p:cNvPr id="4031" name="Google Shape;4031;p46"/>
            <p:cNvPicPr preferRelativeResize="0"/>
            <p:nvPr/>
          </p:nvPicPr>
          <p:blipFill rotWithShape="1">
            <a:blip r:embed="rId11">
              <a:alphaModFix/>
            </a:blip>
            <a:srcRect b="40378" l="18327" r="73237" t="44616"/>
            <a:stretch/>
          </p:blipFill>
          <p:spPr>
            <a:xfrm>
              <a:off x="5286675" y="30624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2" name="Google Shape;4032;p46"/>
            <p:cNvPicPr preferRelativeResize="0"/>
            <p:nvPr/>
          </p:nvPicPr>
          <p:blipFill>
            <a:blip r:embed="rId12">
              <a:alphaModFix amt="51000"/>
            </a:blip>
            <a:stretch>
              <a:fillRect/>
            </a:stretch>
          </p:blipFill>
          <p:spPr>
            <a:xfrm>
              <a:off x="5313375" y="3099701"/>
              <a:ext cx="396000" cy="38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3" name="Google Shape;4033;p46"/>
          <p:cNvGrpSpPr/>
          <p:nvPr/>
        </p:nvGrpSpPr>
        <p:grpSpPr>
          <a:xfrm>
            <a:off x="2634300" y="4277954"/>
            <a:ext cx="345650" cy="345650"/>
            <a:chOff x="7648150" y="2050924"/>
            <a:chExt cx="345650" cy="345650"/>
          </a:xfrm>
        </p:grpSpPr>
        <p:pic>
          <p:nvPicPr>
            <p:cNvPr id="4034" name="Google Shape;4034;p46"/>
            <p:cNvPicPr preferRelativeResize="0"/>
            <p:nvPr/>
          </p:nvPicPr>
          <p:blipFill rotWithShape="1">
            <a:blip r:embed="rId6">
              <a:alphaModFix/>
            </a:blip>
            <a:srcRect b="40378" l="18327" r="73237" t="44616"/>
            <a:stretch/>
          </p:blipFill>
          <p:spPr>
            <a:xfrm>
              <a:off x="7648150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5" name="Google Shape;4035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94675" y="2097450"/>
              <a:ext cx="252600" cy="25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6" name="Google Shape;4036;p46"/>
          <p:cNvPicPr preferRelativeResize="0"/>
          <p:nvPr/>
        </p:nvPicPr>
        <p:blipFill rotWithShape="1">
          <a:blip r:embed="rId11">
            <a:alphaModFix/>
          </a:blip>
          <a:srcRect b="40378" l="18327" r="73237" t="44616"/>
          <a:stretch/>
        </p:blipFill>
        <p:spPr>
          <a:xfrm>
            <a:off x="982425" y="3295454"/>
            <a:ext cx="345650" cy="3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7" name="Google Shape;4037;p46"/>
          <p:cNvPicPr preferRelativeResize="0"/>
          <p:nvPr/>
        </p:nvPicPr>
        <p:blipFill>
          <a:blip r:embed="rId14">
            <a:alphaModFix amt="46000"/>
          </a:blip>
          <a:stretch>
            <a:fillRect/>
          </a:stretch>
        </p:blipFill>
        <p:spPr>
          <a:xfrm>
            <a:off x="1790116" y="3134980"/>
            <a:ext cx="382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46"/>
          <p:cNvPicPr preferRelativeResize="0"/>
          <p:nvPr/>
        </p:nvPicPr>
        <p:blipFill>
          <a:blip r:embed="rId15">
            <a:alphaModFix amt="49000"/>
          </a:blip>
          <a:stretch>
            <a:fillRect/>
          </a:stretch>
        </p:blipFill>
        <p:spPr>
          <a:xfrm>
            <a:off x="1002850" y="331588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7825" y="3752558"/>
            <a:ext cx="382150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46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2582425" y="3757880"/>
            <a:ext cx="449400" cy="44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1" name="Google Shape;4041;p46"/>
          <p:cNvGrpSpPr/>
          <p:nvPr/>
        </p:nvGrpSpPr>
        <p:grpSpPr>
          <a:xfrm>
            <a:off x="5346587" y="4396312"/>
            <a:ext cx="1293438" cy="478801"/>
            <a:chOff x="3807137" y="4310988"/>
            <a:chExt cx="1695200" cy="499375"/>
          </a:xfrm>
        </p:grpSpPr>
        <p:pic>
          <p:nvPicPr>
            <p:cNvPr id="4042" name="Google Shape;4042;p4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3" name="Google Shape;4043;p46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4044" name="Google Shape;4044;p46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인벤토리</a:t>
            </a:r>
            <a:endParaRPr sz="1800"/>
          </a:p>
        </p:txBody>
      </p:sp>
      <p:pic>
        <p:nvPicPr>
          <p:cNvPr id="4045" name="Google Shape;4045;p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0175" y="930425"/>
            <a:ext cx="2683226" cy="22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6" name="Google Shape;4046;p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8575" y="1086225"/>
            <a:ext cx="1773550" cy="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7" name="Google Shape;4047;p46"/>
          <p:cNvSpPr txBox="1"/>
          <p:nvPr/>
        </p:nvSpPr>
        <p:spPr>
          <a:xfrm>
            <a:off x="1304025" y="1091148"/>
            <a:ext cx="14166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말랑이왕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048" name="Google Shape;4048;p46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9">
            <a:off x="958194" y="2029697"/>
            <a:ext cx="2174300" cy="68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9" name="Google Shape;4049;p4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 rot="495">
            <a:off x="1002850" y="1281538"/>
            <a:ext cx="20850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0" name="Google Shape;4050;p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53400" y="840575"/>
            <a:ext cx="5279801" cy="38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1" name="Google Shape;4051;p46"/>
          <p:cNvPicPr preferRelativeResize="0"/>
          <p:nvPr/>
        </p:nvPicPr>
        <p:blipFill rotWithShape="1">
          <a:blip r:embed="rId21">
            <a:alphaModFix amt="84000"/>
          </a:blip>
          <a:srcRect b="39828" l="42514" r="41882" t="40113"/>
          <a:stretch/>
        </p:blipFill>
        <p:spPr>
          <a:xfrm>
            <a:off x="2609696" y="37727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2" name="Google Shape;4052;p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353400" y="2447475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p4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1811278"/>
            <a:ext cx="856376" cy="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4" name="Google Shape;4054;p4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353400" y="3083651"/>
            <a:ext cx="856376" cy="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5" name="Google Shape;4055;p46"/>
          <p:cNvSpPr txBox="1"/>
          <p:nvPr/>
        </p:nvSpPr>
        <p:spPr>
          <a:xfrm>
            <a:off x="3418220" y="2623040"/>
            <a:ext cx="72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소비</a:t>
            </a:r>
            <a:endParaRPr sz="1300">
              <a:solidFill>
                <a:srgbClr val="EFEFE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56" name="Google Shape;4056;p46"/>
          <p:cNvSpPr txBox="1"/>
          <p:nvPr/>
        </p:nvSpPr>
        <p:spPr>
          <a:xfrm>
            <a:off x="3419569" y="1962591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57" name="Google Shape;4057;p46"/>
          <p:cNvSpPr txBox="1"/>
          <p:nvPr/>
        </p:nvSpPr>
        <p:spPr>
          <a:xfrm>
            <a:off x="3419569" y="3253717"/>
            <a:ext cx="739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재료</a:t>
            </a:r>
            <a:endParaRPr sz="1300"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4058" name="Google Shape;4058;p46"/>
          <p:cNvGrpSpPr/>
          <p:nvPr/>
        </p:nvGrpSpPr>
        <p:grpSpPr>
          <a:xfrm>
            <a:off x="7799575" y="2283148"/>
            <a:ext cx="223200" cy="1441543"/>
            <a:chOff x="4700325" y="337912"/>
            <a:chExt cx="223200" cy="2287800"/>
          </a:xfrm>
        </p:grpSpPr>
        <p:sp>
          <p:nvSpPr>
            <p:cNvPr id="4059" name="Google Shape;4059;p46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060" name="Google Shape;4060;p46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061" name="Google Shape;4061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2" name="Google Shape;4062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28238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3" name="Google Shape;4063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4" name="Google Shape;4064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2699738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6" name="Google Shape;4066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0" y="31243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7" name="Google Shape;4067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42861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46"/>
          <p:cNvPicPr preferRelativeResize="0"/>
          <p:nvPr/>
        </p:nvPicPr>
        <p:blipFill rotWithShape="1">
          <a:blip r:embed="rId24">
            <a:alphaModFix/>
          </a:blip>
          <a:srcRect b="43474" l="3155" r="36168" t="49361"/>
          <a:stretch/>
        </p:blipFill>
        <p:spPr>
          <a:xfrm>
            <a:off x="5854675" y="3548975"/>
            <a:ext cx="1944900" cy="1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46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4286175" y="2218871"/>
            <a:ext cx="1944900" cy="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46"/>
          <p:cNvPicPr preferRelativeResize="0"/>
          <p:nvPr/>
        </p:nvPicPr>
        <p:blipFill rotWithShape="1">
          <a:blip r:embed="rId25">
            <a:alphaModFix/>
          </a:blip>
          <a:srcRect b="43474" l="3155" r="36168" t="49361"/>
          <a:stretch/>
        </p:blipFill>
        <p:spPr>
          <a:xfrm>
            <a:off x="5854675" y="2218871"/>
            <a:ext cx="1944900" cy="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1" name="Google Shape;4071;p46"/>
          <p:cNvSpPr/>
          <p:nvPr/>
        </p:nvSpPr>
        <p:spPr>
          <a:xfrm>
            <a:off x="3609635" y="294283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2" name="Google Shape;4072;p46"/>
          <p:cNvGrpSpPr/>
          <p:nvPr/>
        </p:nvGrpSpPr>
        <p:grpSpPr>
          <a:xfrm>
            <a:off x="4873311" y="1634201"/>
            <a:ext cx="2239988" cy="470100"/>
            <a:chOff x="3210449" y="4215526"/>
            <a:chExt cx="2239988" cy="470100"/>
          </a:xfrm>
        </p:grpSpPr>
        <p:pic>
          <p:nvPicPr>
            <p:cNvPr id="4073" name="Google Shape;4073;p46"/>
            <p:cNvPicPr preferRelativeResize="0"/>
            <p:nvPr/>
          </p:nvPicPr>
          <p:blipFill rotWithShape="1">
            <a:blip r:embed="rId26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4" name="Google Shape;4074;p46"/>
            <p:cNvPicPr preferRelativeResize="0"/>
            <p:nvPr/>
          </p:nvPicPr>
          <p:blipFill rotWithShape="1">
            <a:blip r:embed="rId26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5" name="Google Shape;4075;p46"/>
            <p:cNvPicPr preferRelativeResize="0"/>
            <p:nvPr/>
          </p:nvPicPr>
          <p:blipFill rotWithShape="1">
            <a:blip r:embed="rId26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6" name="Google Shape;4076;p46"/>
            <p:cNvPicPr preferRelativeResize="0"/>
            <p:nvPr/>
          </p:nvPicPr>
          <p:blipFill rotWithShape="1">
            <a:blip r:embed="rId26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7" name="Google Shape;4077;p46"/>
            <p:cNvPicPr preferRelativeResize="0"/>
            <p:nvPr/>
          </p:nvPicPr>
          <p:blipFill rotWithShape="1">
            <a:blip r:embed="rId26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8" name="Google Shape;4078;p46"/>
          <p:cNvGrpSpPr/>
          <p:nvPr/>
        </p:nvGrpSpPr>
        <p:grpSpPr>
          <a:xfrm>
            <a:off x="4288705" y="2315341"/>
            <a:ext cx="466538" cy="352348"/>
            <a:chOff x="2434258" y="2633704"/>
            <a:chExt cx="466538" cy="352348"/>
          </a:xfrm>
        </p:grpSpPr>
        <p:pic>
          <p:nvPicPr>
            <p:cNvPr id="4079" name="Google Shape;4079;p46"/>
            <p:cNvPicPr preferRelativeResize="0"/>
            <p:nvPr/>
          </p:nvPicPr>
          <p:blipFill rotWithShape="1">
            <a:blip r:embed="rId27">
              <a:alphaModFix/>
            </a:blip>
            <a:srcRect b="81457" l="6127" r="81034" t="7251"/>
            <a:stretch/>
          </p:blipFill>
          <p:spPr>
            <a:xfrm>
              <a:off x="2434258" y="2633704"/>
              <a:ext cx="409750" cy="348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0" name="Google Shape;4080;p46"/>
            <p:cNvSpPr txBox="1"/>
            <p:nvPr/>
          </p:nvSpPr>
          <p:spPr>
            <a:xfrm>
              <a:off x="2534197" y="2867552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081" name="Google Shape;4081;p46"/>
          <p:cNvGrpSpPr/>
          <p:nvPr/>
        </p:nvGrpSpPr>
        <p:grpSpPr>
          <a:xfrm>
            <a:off x="4902756" y="1715786"/>
            <a:ext cx="409734" cy="306914"/>
            <a:chOff x="2445627" y="2645061"/>
            <a:chExt cx="409733" cy="306914"/>
          </a:xfrm>
        </p:grpSpPr>
        <p:pic>
          <p:nvPicPr>
            <p:cNvPr id="4082" name="Google Shape;4082;p46"/>
            <p:cNvPicPr preferRelativeResize="0"/>
            <p:nvPr/>
          </p:nvPicPr>
          <p:blipFill rotWithShape="1">
            <a:blip r:embed="rId27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3" name="Google Shape;4083;p46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8" name="Google Shape;40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089" name="Google Shape;4089;p47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090" name="Google Shape;409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1" name="Google Shape;409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2" name="Google Shape;409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3" name="Google Shape;409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4" name="Google Shape;4094;p47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095" name="Google Shape;409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6" name="Google Shape;409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7" name="Google Shape;409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8" name="Google Shape;409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9" name="Google Shape;409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0" name="Google Shape;4100;p47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101" name="Google Shape;410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2" name="Google Shape;410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3" name="Google Shape;410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4" name="Google Shape;410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5" name="Google Shape;410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6" name="Google Shape;4106;p47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107" name="Google Shape;410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8" name="Google Shape;410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9" name="Google Shape;410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0" name="Google Shape;411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1" name="Google Shape;4111;p47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112" name="Google Shape;411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3" name="Google Shape;411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4" name="Google Shape;41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5" name="Google Shape;411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6" name="Google Shape;411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7" name="Google Shape;4117;p47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118" name="Google Shape;411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9" name="Google Shape;411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0" name="Google Shape;412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1" name="Google Shape;412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2" name="Google Shape;412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3" name="Google Shape;4123;p47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124" name="Google Shape;412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5" name="Google Shape;412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6" name="Google Shape;412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7" name="Google Shape;4127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8" name="Google Shape;4128;p47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129" name="Google Shape;412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0" name="Google Shape;413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1" name="Google Shape;413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2" name="Google Shape;413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3" name="Google Shape;4133;p4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134" name="Google Shape;4134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5" name="Google Shape;4135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6" name="Google Shape;4136;p4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137" name="Google Shape;4137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138" name="Google Shape;4138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9" name="Google Shape;4139;p4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40" name="Google Shape;4140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41" name="Google Shape;4141;p4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42" name="Google Shape;4142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43" name="Google Shape;4143;p4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44" name="Google Shape;4144;p47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45" name="Google Shape;4145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46" name="Google Shape;414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7" name="Google Shape;4147;p47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8" name="Google Shape;4148;p4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149" name="Google Shape;4149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150" name="Google Shape;4150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1" name="Google Shape;4151;p4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52" name="Google Shape;4152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53" name="Google Shape;4153;p4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54" name="Google Shape;4154;p47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55" name="Google Shape;4155;p4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56" name="Google Shape;4156;p47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57" name="Google Shape;4157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8" name="Google Shape;4158;p47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스킬</a:t>
            </a:r>
            <a:endParaRPr sz="1800"/>
          </a:p>
        </p:txBody>
      </p:sp>
      <p:pic>
        <p:nvPicPr>
          <p:cNvPr id="4159" name="Google Shape;4159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0" name="Google Shape;4160;p47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161" name="Google Shape;4161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2" name="Google Shape;4162;p4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163" name="Google Shape;4163;p4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164" name="Google Shape;4164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5" name="Google Shape;4165;p47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166" name="Google Shape;4166;p47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167" name="Google Shape;4167;p47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168" name="Google Shape;4168;p47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9" name="Google Shape;4169;p47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47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47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2" name="Google Shape;417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3" name="Google Shape;4173;p4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174" name="Google Shape;4174;p47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175" name="Google Shape;4175;p47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176" name="Google Shape;4176;p47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77" name="Google Shape;4177;p47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78" name="Google Shape;4178;p47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9" name="Google Shape;4179;p47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0" name="Google Shape;4180;p4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1" name="Google Shape;4181;p4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2" name="Google Shape;4182;p4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3" name="Google Shape;4183;p47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4" name="Google Shape;4184;p47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185" name="Google Shape;4185;p4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6" name="Google Shape;4186;p4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7" name="Google Shape;4187;p4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8" name="Google Shape;4188;p4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9" name="Google Shape;4189;p47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90" name="Google Shape;4190;p47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1" name="Google Shape;4191;p47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2" name="Google Shape;4192;p47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3" name="Google Shape;4193;p47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4" name="Google Shape;4194;p47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47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6" name="Google Shape;4196;p47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197" name="Google Shape;4197;p47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8" name="Google Shape;4198;p47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sp>
        <p:nvSpPr>
          <p:cNvPr id="4199" name="Google Shape;4199;p47"/>
          <p:cNvSpPr/>
          <p:nvPr/>
        </p:nvSpPr>
        <p:spPr>
          <a:xfrm>
            <a:off x="7196173" y="42333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4" name="Google Shape;4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205" name="Google Shape;4205;p48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206" name="Google Shape;420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7" name="Google Shape;420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8" name="Google Shape;420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9" name="Google Shape;4209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0" name="Google Shape;4210;p48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211" name="Google Shape;421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2" name="Google Shape;421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3" name="Google Shape;421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4" name="Google Shape;421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5" name="Google Shape;421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6" name="Google Shape;4216;p48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217" name="Google Shape;421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8" name="Google Shape;421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9" name="Google Shape;4219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0" name="Google Shape;422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1" name="Google Shape;422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2" name="Google Shape;4222;p48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223" name="Google Shape;422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4" name="Google Shape;422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5" name="Google Shape;422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6" name="Google Shape;422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7" name="Google Shape;4227;p48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228" name="Google Shape;422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9" name="Google Shape;4229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0" name="Google Shape;423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1" name="Google Shape;423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2" name="Google Shape;423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3" name="Google Shape;4233;p48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234" name="Google Shape;423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5" name="Google Shape;423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6" name="Google Shape;423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7" name="Google Shape;423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8" name="Google Shape;423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9" name="Google Shape;4239;p48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240" name="Google Shape;424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1" name="Google Shape;424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2" name="Google Shape;424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3" name="Google Shape;424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4" name="Google Shape;4244;p48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245" name="Google Shape;424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6" name="Google Shape;424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7" name="Google Shape;4247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8" name="Google Shape;424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9" name="Google Shape;4249;p4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250" name="Google Shape;425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1" name="Google Shape;4251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2" name="Google Shape;4252;p4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253" name="Google Shape;4253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254" name="Google Shape;4254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5" name="Google Shape;4255;p4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56" name="Google Shape;4256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57" name="Google Shape;4257;p4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58" name="Google Shape;4258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59" name="Google Shape;4259;p4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60" name="Google Shape;4260;p48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61" name="Google Shape;4261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62" name="Google Shape;4262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3" name="Google Shape;4263;p48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4" name="Google Shape;4264;p4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265" name="Google Shape;4265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266" name="Google Shape;4266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7" name="Google Shape;4267;p4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68" name="Google Shape;4268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69" name="Google Shape;4269;p4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70" name="Google Shape;4270;p48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271" name="Google Shape;4271;p4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72" name="Google Shape;4272;p48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273" name="Google Shape;4273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4" name="Google Shape;4274;p48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스킬 등록</a:t>
            </a:r>
            <a:endParaRPr sz="1800"/>
          </a:p>
        </p:txBody>
      </p:sp>
      <p:pic>
        <p:nvPicPr>
          <p:cNvPr id="4275" name="Google Shape;4275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6" name="Google Shape;4276;p48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277" name="Google Shape;4277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8" name="Google Shape;4278;p4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279" name="Google Shape;4279;p4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280" name="Google Shape;4280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1" name="Google Shape;4281;p48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282" name="Google Shape;4282;p48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283" name="Google Shape;4283;p48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8</a:t>
            </a: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284" name="Google Shape;4284;p48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48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48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7" name="Google Shape;4287;p48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8" name="Google Shape;428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9" name="Google Shape;4289;p48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290" name="Google Shape;4290;p48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291" name="Google Shape;4291;p48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292" name="Google Shape;4292;p48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93" name="Google Shape;4293;p48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94" name="Google Shape;4294;p48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5" name="Google Shape;4295;p48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6" name="Google Shape;4296;p4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7" name="Google Shape;4297;p4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8" name="Google Shape;4298;p4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9" name="Google Shape;4299;p48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00" name="Google Shape;4300;p48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301" name="Google Shape;4301;p4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2" name="Google Shape;4302;p4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3" name="Google Shape;4303;p4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4" name="Google Shape;4304;p4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05" name="Google Shape;4305;p48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06" name="Google Shape;4306;p48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7" name="Google Shape;4307;p48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8" name="Google Shape;4308;p48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9" name="Google Shape;4309;p48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0" name="Google Shape;4310;p48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1" name="Google Shape;4311;p48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2" name="Google Shape;4312;p48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313" name="Google Shape;4313;p48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4" name="Google Shape;4314;p48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pic>
        <p:nvPicPr>
          <p:cNvPr id="4315" name="Google Shape;4315;p4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390075" y="3317884"/>
            <a:ext cx="800500" cy="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Google Shape;4316;p48"/>
          <p:cNvPicPr preferRelativeResize="0"/>
          <p:nvPr/>
        </p:nvPicPr>
        <p:blipFill>
          <a:blip r:embed="rId17">
            <a:alphaModFix amt="71000"/>
          </a:blip>
          <a:stretch>
            <a:fillRect/>
          </a:stretch>
        </p:blipFill>
        <p:spPr>
          <a:xfrm>
            <a:off x="1480450" y="1893328"/>
            <a:ext cx="213300" cy="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7" name="Google Shape;4317;p48"/>
          <p:cNvSpPr/>
          <p:nvPr/>
        </p:nvSpPr>
        <p:spPr>
          <a:xfrm>
            <a:off x="1406225" y="1809025"/>
            <a:ext cx="423900" cy="409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48"/>
          <p:cNvSpPr/>
          <p:nvPr/>
        </p:nvSpPr>
        <p:spPr>
          <a:xfrm>
            <a:off x="4190400" y="3264700"/>
            <a:ext cx="1180200" cy="91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p48"/>
          <p:cNvSpPr/>
          <p:nvPr/>
        </p:nvSpPr>
        <p:spPr>
          <a:xfrm>
            <a:off x="1766625" y="1688425"/>
            <a:ext cx="460200" cy="19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4" name="Google Shape;4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325" name="Google Shape;4325;p49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326" name="Google Shape;432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7" name="Google Shape;432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8" name="Google Shape;432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9" name="Google Shape;432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0" name="Google Shape;4330;p49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331" name="Google Shape;433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2" name="Google Shape;433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3" name="Google Shape;433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4" name="Google Shape;433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5" name="Google Shape;433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6" name="Google Shape;4336;p49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337" name="Google Shape;433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8" name="Google Shape;433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9" name="Google Shape;433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0" name="Google Shape;434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1" name="Google Shape;434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2" name="Google Shape;4342;p49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343" name="Google Shape;434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4" name="Google Shape;434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5" name="Google Shape;434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6" name="Google Shape;434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7" name="Google Shape;4347;p49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348" name="Google Shape;434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9" name="Google Shape;434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0" name="Google Shape;435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1" name="Google Shape;435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2" name="Google Shape;435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3" name="Google Shape;4353;p49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354" name="Google Shape;435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5" name="Google Shape;435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6" name="Google Shape;435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7" name="Google Shape;435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8" name="Google Shape;435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9" name="Google Shape;4359;p49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360" name="Google Shape;436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1" name="Google Shape;436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3" name="Google Shape;436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4" name="Google Shape;4364;p49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365" name="Google Shape;436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6" name="Google Shape;436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7" name="Google Shape;436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8" name="Google Shape;436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9" name="Google Shape;4369;p4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370" name="Google Shape;437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1" name="Google Shape;4371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2" name="Google Shape;4372;p4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373" name="Google Shape;4373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374" name="Google Shape;4374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5" name="Google Shape;4375;p4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76" name="Google Shape;4376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77" name="Google Shape;4377;p4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78" name="Google Shape;4378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79" name="Google Shape;4379;p4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80" name="Google Shape;4380;p49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81" name="Google Shape;4381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2" name="Google Shape;4382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3" name="Google Shape;4383;p49"/>
          <p:cNvSpPr/>
          <p:nvPr/>
        </p:nvSpPr>
        <p:spPr>
          <a:xfrm>
            <a:off x="6861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4" name="Google Shape;4384;p4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385" name="Google Shape;4385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386" name="Google Shape;4386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7" name="Google Shape;4387;p4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88" name="Google Shape;4388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89" name="Google Shape;4389;p4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90" name="Google Shape;4390;p49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91" name="Google Shape;4391;p4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92" name="Google Shape;4392;p49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93" name="Google Shape;4393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4" name="Google Shape;4394;p49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스킬</a:t>
            </a:r>
            <a:endParaRPr sz="1800"/>
          </a:p>
        </p:txBody>
      </p:sp>
      <p:pic>
        <p:nvPicPr>
          <p:cNvPr id="4395" name="Google Shape;4395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6" name="Google Shape;4396;p49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397" name="Google Shape;4397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8" name="Google Shape;4398;p4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399" name="Google Shape;4399;p4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400" name="Google Shape;4400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1" name="Google Shape;4401;p49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402" name="Google Shape;4402;p49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403" name="Google Shape;4403;p49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8</a:t>
            </a: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404" name="Google Shape;4404;p49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5" name="Google Shape;4405;p49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49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49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8" name="Google Shape;440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9" name="Google Shape;4409;p49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410" name="Google Shape;4410;p49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411" name="Google Shape;4411;p49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412" name="Google Shape;4412;p49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413" name="Google Shape;4413;p49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14" name="Google Shape;4414;p49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5" name="Google Shape;4415;p49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6" name="Google Shape;4416;p4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7" name="Google Shape;4417;p4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8" name="Google Shape;4418;p4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9" name="Google Shape;4419;p49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20" name="Google Shape;4420;p49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421" name="Google Shape;4421;p4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2" name="Google Shape;4422;p4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3" name="Google Shape;4423;p4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4" name="Google Shape;4424;p4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5" name="Google Shape;4425;p49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26" name="Google Shape;4426;p49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7" name="Google Shape;4427;p49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8" name="Google Shape;4428;p49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9" name="Google Shape;4429;p49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30" name="Google Shape;4430;p49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1" name="Google Shape;4431;p49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2" name="Google Shape;4432;p49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433" name="Google Shape;4433;p49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4" name="Google Shape;4434;p49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pic>
        <p:nvPicPr>
          <p:cNvPr id="4435" name="Google Shape;4435;p4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390075" y="3317884"/>
            <a:ext cx="800500" cy="8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6" name="Google Shape;4436;p49"/>
          <p:cNvSpPr/>
          <p:nvPr/>
        </p:nvSpPr>
        <p:spPr>
          <a:xfrm>
            <a:off x="4300125" y="3233775"/>
            <a:ext cx="980400" cy="96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7" name="Google Shape;4437;p49"/>
          <p:cNvPicPr preferRelativeResize="0"/>
          <p:nvPr/>
        </p:nvPicPr>
        <p:blipFill>
          <a:blip r:embed="rId24">
            <a:alphaModFix amt="71000"/>
          </a:blip>
          <a:stretch>
            <a:fillRect/>
          </a:stretch>
        </p:blipFill>
        <p:spPr>
          <a:xfrm>
            <a:off x="1480450" y="1893328"/>
            <a:ext cx="213300" cy="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8" name="Google Shape;4438;p49"/>
          <p:cNvSpPr/>
          <p:nvPr/>
        </p:nvSpPr>
        <p:spPr>
          <a:xfrm>
            <a:off x="1382200" y="1850375"/>
            <a:ext cx="409800" cy="32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9" name="Google Shape;4439;p49"/>
          <p:cNvCxnSpPr>
            <a:stCxn id="4436" idx="7"/>
            <a:endCxn id="4440" idx="2"/>
          </p:cNvCxnSpPr>
          <p:nvPr/>
        </p:nvCxnSpPr>
        <p:spPr>
          <a:xfrm flipH="1" rot="10800000">
            <a:off x="5136949" y="2859038"/>
            <a:ext cx="224100" cy="51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0" name="Google Shape;4440;p49"/>
          <p:cNvSpPr txBox="1"/>
          <p:nvPr/>
        </p:nvSpPr>
        <p:spPr>
          <a:xfrm>
            <a:off x="4702750" y="2470750"/>
            <a:ext cx="13167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스킬 이펙트 발동</a:t>
            </a:r>
            <a:endParaRPr sz="1100"/>
          </a:p>
        </p:txBody>
      </p:sp>
      <p:cxnSp>
        <p:nvCxnSpPr>
          <p:cNvPr id="4441" name="Google Shape;4441;p49"/>
          <p:cNvCxnSpPr>
            <a:stCxn id="4438" idx="4"/>
            <a:endCxn id="4442" idx="1"/>
          </p:cNvCxnSpPr>
          <p:nvPr/>
        </p:nvCxnSpPr>
        <p:spPr>
          <a:xfrm>
            <a:off x="1587100" y="2174375"/>
            <a:ext cx="283500" cy="15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2" name="Google Shape;4442;p49"/>
          <p:cNvSpPr txBox="1"/>
          <p:nvPr/>
        </p:nvSpPr>
        <p:spPr>
          <a:xfrm>
            <a:off x="1870600" y="2136500"/>
            <a:ext cx="15030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버프 계열 상태 표시</a:t>
            </a:r>
            <a:endParaRPr sz="1100"/>
          </a:p>
        </p:txBody>
      </p:sp>
      <p:sp>
        <p:nvSpPr>
          <p:cNvPr id="4443" name="Google Shape;4443;p49"/>
          <p:cNvSpPr/>
          <p:nvPr/>
        </p:nvSpPr>
        <p:spPr>
          <a:xfrm>
            <a:off x="6999550" y="3872675"/>
            <a:ext cx="696600" cy="613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4" name="Google Shape;4444;p49"/>
          <p:cNvCxnSpPr>
            <a:stCxn id="4443" idx="0"/>
            <a:endCxn id="4445" idx="2"/>
          </p:cNvCxnSpPr>
          <p:nvPr/>
        </p:nvCxnSpPr>
        <p:spPr>
          <a:xfrm flipH="1" rot="10800000">
            <a:off x="7347850" y="3361775"/>
            <a:ext cx="282900" cy="51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5" name="Google Shape;4445;p49"/>
          <p:cNvSpPr txBox="1"/>
          <p:nvPr/>
        </p:nvSpPr>
        <p:spPr>
          <a:xfrm>
            <a:off x="6999550" y="2973725"/>
            <a:ext cx="12624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스킬 재사용 시간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0" name="Google Shape;4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451" name="Google Shape;4451;p50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452" name="Google Shape;445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3" name="Google Shape;445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4" name="Google Shape;445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5" name="Google Shape;445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6" name="Google Shape;4456;p50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457" name="Google Shape;445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8" name="Google Shape;445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9" name="Google Shape;445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0" name="Google Shape;446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1" name="Google Shape;446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2" name="Google Shape;4462;p50"/>
          <p:cNvGrpSpPr/>
          <p:nvPr/>
        </p:nvGrpSpPr>
        <p:grpSpPr>
          <a:xfrm>
            <a:off x="6879517" y="3528600"/>
            <a:ext cx="1915274" cy="485400"/>
            <a:chOff x="4579542" y="4021525"/>
            <a:chExt cx="1915274" cy="485400"/>
          </a:xfrm>
        </p:grpSpPr>
        <p:pic>
          <p:nvPicPr>
            <p:cNvPr id="4463" name="Google Shape;4463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4" name="Google Shape;4464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5" name="Google Shape;4465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6" name="Google Shape;4466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7" name="Google Shape;4467;p50"/>
          <p:cNvGrpSpPr/>
          <p:nvPr/>
        </p:nvGrpSpPr>
        <p:grpSpPr>
          <a:xfrm>
            <a:off x="6879517" y="3013063"/>
            <a:ext cx="1915274" cy="485400"/>
            <a:chOff x="4579542" y="4021525"/>
            <a:chExt cx="1915274" cy="485400"/>
          </a:xfrm>
        </p:grpSpPr>
        <p:pic>
          <p:nvPicPr>
            <p:cNvPr id="4468" name="Google Shape;4468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9" name="Google Shape;4469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0" name="Google Shape;4470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1" name="Google Shape;4471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2" name="Google Shape;4472;p50"/>
          <p:cNvGrpSpPr/>
          <p:nvPr/>
        </p:nvGrpSpPr>
        <p:grpSpPr>
          <a:xfrm>
            <a:off x="6879517" y="2523888"/>
            <a:ext cx="1915274" cy="485400"/>
            <a:chOff x="4579542" y="4021525"/>
            <a:chExt cx="1915274" cy="485400"/>
          </a:xfrm>
        </p:grpSpPr>
        <p:pic>
          <p:nvPicPr>
            <p:cNvPr id="4473" name="Google Shape;4473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4" name="Google Shape;4474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6" name="Google Shape;4476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7" name="Google Shape;4477;p50"/>
          <p:cNvGrpSpPr/>
          <p:nvPr/>
        </p:nvGrpSpPr>
        <p:grpSpPr>
          <a:xfrm>
            <a:off x="6879517" y="2076413"/>
            <a:ext cx="1915274" cy="485400"/>
            <a:chOff x="4579542" y="4021525"/>
            <a:chExt cx="1915274" cy="485400"/>
          </a:xfrm>
        </p:grpSpPr>
        <p:pic>
          <p:nvPicPr>
            <p:cNvPr id="4478" name="Google Shape;4478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9" name="Google Shape;4479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0" name="Google Shape;4480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1" name="Google Shape;4481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2" name="Google Shape;4482;p50"/>
          <p:cNvGrpSpPr/>
          <p:nvPr/>
        </p:nvGrpSpPr>
        <p:grpSpPr>
          <a:xfrm>
            <a:off x="6879517" y="1599875"/>
            <a:ext cx="1915274" cy="485400"/>
            <a:chOff x="4579542" y="4021525"/>
            <a:chExt cx="1915274" cy="485400"/>
          </a:xfrm>
        </p:grpSpPr>
        <p:pic>
          <p:nvPicPr>
            <p:cNvPr id="4483" name="Google Shape;4483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4" name="Google Shape;4484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5" name="Google Shape;4485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6" name="Google Shape;4486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7" name="Google Shape;4487;p50"/>
          <p:cNvGrpSpPr/>
          <p:nvPr/>
        </p:nvGrpSpPr>
        <p:grpSpPr>
          <a:xfrm>
            <a:off x="6879517" y="1123375"/>
            <a:ext cx="1915274" cy="485400"/>
            <a:chOff x="4579542" y="4021525"/>
            <a:chExt cx="1915274" cy="485400"/>
          </a:xfrm>
        </p:grpSpPr>
        <p:pic>
          <p:nvPicPr>
            <p:cNvPr id="4488" name="Google Shape;4488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9" name="Google Shape;4489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0" name="Google Shape;4490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1" name="Google Shape;4491;p50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2" name="Google Shape;4492;p50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493" name="Google Shape;449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4" name="Google Shape;449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5" name="Google Shape;449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6" name="Google Shape;449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7" name="Google Shape;449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8" name="Google Shape;4498;p50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499" name="Google Shape;449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0" name="Google Shape;450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1" name="Google Shape;450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2" name="Google Shape;450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3" name="Google Shape;4503;p50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504" name="Google Shape;450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5" name="Google Shape;450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6" name="Google Shape;450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7" name="Google Shape;450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8" name="Google Shape;450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9" name="Google Shape;4509;p50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510" name="Google Shape;451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1" name="Google Shape;451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2" name="Google Shape;451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3" name="Google Shape;451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4" name="Google Shape;451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5" name="Google Shape;4515;p50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516" name="Google Shape;451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7" name="Google Shape;451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8" name="Google Shape;451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9" name="Google Shape;451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0" name="Google Shape;4520;p50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521" name="Google Shape;452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2" name="Google Shape;452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3" name="Google Shape;452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4" name="Google Shape;452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5" name="Google Shape;4525;p5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526" name="Google Shape;452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7" name="Google Shape;4527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8" name="Google Shape;4528;p5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529" name="Google Shape;4529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530" name="Google Shape;4530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1" name="Google Shape;4531;p5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32" name="Google Shape;4532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533" name="Google Shape;4533;p5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34" name="Google Shape;4534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535" name="Google Shape;4535;p5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36" name="Google Shape;4536;p50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37" name="Google Shape;4537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38" name="Google Shape;4538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539" name="Google Shape;4539;p5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540" name="Google Shape;4540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541" name="Google Shape;4541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2" name="Google Shape;4542;p5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43" name="Google Shape;4543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544" name="Google Shape;4544;p5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45" name="Google Shape;4545;p50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546" name="Google Shape;4546;p5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47" name="Google Shape;4547;p50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48" name="Google Shape;4548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9" name="Google Shape;4549;p50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4550" name="Google Shape;4550;p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934">
            <a:off x="3448391" y="3242970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1" name="Google Shape;4551;p50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552" name="Google Shape;4552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3" name="Google Shape;4553;p5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554" name="Google Shape;4554;p5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555" name="Google Shape;4555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6" name="Google Shape;4556;p50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57" name="Google Shape;4557;p50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558" name="Google Shape;4558;p50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559" name="Google Shape;4559;p50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50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50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2" name="Google Shape;4562;p50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3" name="Google Shape;456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4" name="Google Shape;4564;p50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565" name="Google Shape;4565;p50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566" name="Google Shape;4566;p50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567" name="Google Shape;4567;p50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68" name="Google Shape;4568;p50"/>
              <p:cNvPicPr preferRelativeResize="0"/>
              <p:nvPr/>
            </p:nvPicPr>
            <p:blipFill rotWithShape="1">
              <a:blip r:embed="rId14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69" name="Google Shape;4569;p50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0" name="Google Shape;4570;p50"/>
            <p:cNvPicPr preferRelativeResize="0"/>
            <p:nvPr/>
          </p:nvPicPr>
          <p:blipFill rotWithShape="1">
            <a:blip r:embed="rId15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1" name="Google Shape;4571;p5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2" name="Google Shape;4572;p5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3" name="Google Shape;4573;p5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4" name="Google Shape;4574;p50"/>
            <p:cNvPicPr preferRelativeResize="0"/>
            <p:nvPr/>
          </p:nvPicPr>
          <p:blipFill rotWithShape="1">
            <a:blip r:embed="rId15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75" name="Google Shape;4575;p50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576" name="Google Shape;4576;p5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7" name="Google Shape;4577;p5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8" name="Google Shape;4578;p5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9" name="Google Shape;4579;p5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0" name="Google Shape;4580;p50"/>
              <p:cNvPicPr preferRelativeResize="0"/>
              <p:nvPr/>
            </p:nvPicPr>
            <p:blipFill rotWithShape="1">
              <a:blip r:embed="rId15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81" name="Google Shape;4581;p50"/>
            <p:cNvPicPr preferRelativeResize="0"/>
            <p:nvPr/>
          </p:nvPicPr>
          <p:blipFill>
            <a:blip r:embed="rId16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2" name="Google Shape;4582;p50"/>
            <p:cNvPicPr preferRelativeResize="0"/>
            <p:nvPr/>
          </p:nvPicPr>
          <p:blipFill>
            <a:blip r:embed="rId17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3" name="Google Shape;4583;p50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4" name="Google Shape;4584;p50"/>
            <p:cNvPicPr preferRelativeResize="0"/>
            <p:nvPr/>
          </p:nvPicPr>
          <p:blipFill>
            <a:blip r:embed="rId19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85" name="Google Shape;4585;p50"/>
          <p:cNvPicPr preferRelativeResize="0"/>
          <p:nvPr/>
        </p:nvPicPr>
        <p:blipFill>
          <a:blip r:embed="rId20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6" name="Google Shape;4586;p50"/>
          <p:cNvPicPr preferRelativeResize="0"/>
          <p:nvPr/>
        </p:nvPicPr>
        <p:blipFill rotWithShape="1">
          <a:blip r:embed="rId21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7" name="Google Shape;4587;p50"/>
          <p:cNvSpPr txBox="1"/>
          <p:nvPr/>
        </p:nvSpPr>
        <p:spPr>
          <a:xfrm>
            <a:off x="3296174" y="2665100"/>
            <a:ext cx="12546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던전 입구</a:t>
            </a:r>
            <a:endParaRPr sz="1100"/>
          </a:p>
        </p:txBody>
      </p:sp>
      <p:pic>
        <p:nvPicPr>
          <p:cNvPr id="4588" name="Google Shape;4588;p50"/>
          <p:cNvPicPr preferRelativeResize="0"/>
          <p:nvPr/>
        </p:nvPicPr>
        <p:blipFill rotWithShape="1">
          <a:blip r:embed="rId22">
            <a:alphaModFix/>
          </a:blip>
          <a:srcRect b="0" l="0" r="70006" t="33257"/>
          <a:stretch/>
        </p:blipFill>
        <p:spPr>
          <a:xfrm>
            <a:off x="4710875" y="3276125"/>
            <a:ext cx="13202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Google Shape;4589;p50"/>
          <p:cNvPicPr preferRelativeResize="0"/>
          <p:nvPr/>
        </p:nvPicPr>
        <p:blipFill rotWithShape="1">
          <a:blip r:embed="rId22">
            <a:alphaModFix/>
          </a:blip>
          <a:srcRect b="0" l="0" r="70006" t="33257"/>
          <a:stretch/>
        </p:blipFill>
        <p:spPr>
          <a:xfrm flipH="1">
            <a:off x="5964525" y="3276125"/>
            <a:ext cx="1375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0" name="Google Shape;4590;p50"/>
          <p:cNvPicPr preferRelativeResize="0"/>
          <p:nvPr/>
        </p:nvPicPr>
        <p:blipFill rotWithShape="1">
          <a:blip r:embed="rId22">
            <a:alphaModFix/>
          </a:blip>
          <a:srcRect b="0" l="0" r="70006" t="33257"/>
          <a:stretch/>
        </p:blipFill>
        <p:spPr>
          <a:xfrm>
            <a:off x="5090575" y="2672887"/>
            <a:ext cx="1788950" cy="6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1" name="Google Shape;4591;p50"/>
          <p:cNvSpPr/>
          <p:nvPr/>
        </p:nvSpPr>
        <p:spPr>
          <a:xfrm>
            <a:off x="5773700" y="3401700"/>
            <a:ext cx="422700" cy="612300"/>
          </a:xfrm>
          <a:prstGeom prst="round2SameRect">
            <a:avLst>
              <a:gd fmla="val 40016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2" name="Google Shape;4592;p50"/>
          <p:cNvPicPr preferRelativeResize="0"/>
          <p:nvPr/>
        </p:nvPicPr>
        <p:blipFill rotWithShape="1">
          <a:blip r:embed="rId22">
            <a:alphaModFix/>
          </a:blip>
          <a:srcRect b="0" l="0" r="70006" t="33257"/>
          <a:stretch/>
        </p:blipFill>
        <p:spPr>
          <a:xfrm>
            <a:off x="5526237" y="2095450"/>
            <a:ext cx="917625" cy="6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50"/>
          <p:cNvSpPr/>
          <p:nvPr/>
        </p:nvSpPr>
        <p:spPr>
          <a:xfrm>
            <a:off x="5338600" y="3156675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4" name="Google Shape;4594;p50"/>
          <p:cNvCxnSpPr>
            <a:stCxn id="4593" idx="0"/>
            <a:endCxn id="4587" idx="3"/>
          </p:cNvCxnSpPr>
          <p:nvPr/>
        </p:nvCxnSpPr>
        <p:spPr>
          <a:xfrm rot="10800000">
            <a:off x="4550650" y="2859075"/>
            <a:ext cx="1303800" cy="29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5" name="Google Shape;4595;p50"/>
          <p:cNvSpPr/>
          <p:nvPr/>
        </p:nvSpPr>
        <p:spPr>
          <a:xfrm>
            <a:off x="8078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50"/>
          <p:cNvSpPr txBox="1"/>
          <p:nvPr/>
        </p:nvSpPr>
        <p:spPr>
          <a:xfrm>
            <a:off x="6863461" y="2298538"/>
            <a:ext cx="12546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맵 끝 부분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4597" name="Google Shape;4597;p50"/>
          <p:cNvSpPr/>
          <p:nvPr/>
        </p:nvSpPr>
        <p:spPr>
          <a:xfrm>
            <a:off x="7763088" y="2900000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8" name="Google Shape;4598;p50"/>
          <p:cNvCxnSpPr>
            <a:stCxn id="4597" idx="0"/>
            <a:endCxn id="4596" idx="3"/>
          </p:cNvCxnSpPr>
          <p:nvPr/>
        </p:nvCxnSpPr>
        <p:spPr>
          <a:xfrm rot="10800000">
            <a:off x="8118138" y="2492600"/>
            <a:ext cx="160800" cy="40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99" name="Google Shape;4599;p50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600" name="Google Shape;4600;p50"/>
            <p:cNvPicPr preferRelativeResize="0"/>
            <p:nvPr/>
          </p:nvPicPr>
          <p:blipFill rotWithShape="1">
            <a:blip r:embed="rId23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1" name="Google Shape;4601;p50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6" name="Google Shape;46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607" name="Google Shape;4607;p51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608" name="Google Shape;460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9" name="Google Shape;460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0" name="Google Shape;461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1" name="Google Shape;461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2" name="Google Shape;4612;p51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613" name="Google Shape;4613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4" name="Google Shape;4614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5" name="Google Shape;461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6" name="Google Shape;461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7" name="Google Shape;461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8" name="Google Shape;4618;p51"/>
          <p:cNvGrpSpPr/>
          <p:nvPr/>
        </p:nvGrpSpPr>
        <p:grpSpPr>
          <a:xfrm>
            <a:off x="6879517" y="3528600"/>
            <a:ext cx="1915274" cy="485400"/>
            <a:chOff x="4579542" y="4021525"/>
            <a:chExt cx="1915274" cy="485400"/>
          </a:xfrm>
        </p:grpSpPr>
        <p:pic>
          <p:nvPicPr>
            <p:cNvPr id="4619" name="Google Shape;4619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0" name="Google Shape;4620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1" name="Google Shape;4621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2" name="Google Shape;4622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3" name="Google Shape;4623;p51"/>
          <p:cNvGrpSpPr/>
          <p:nvPr/>
        </p:nvGrpSpPr>
        <p:grpSpPr>
          <a:xfrm>
            <a:off x="6879517" y="3013063"/>
            <a:ext cx="1915274" cy="485400"/>
            <a:chOff x="4579542" y="4021525"/>
            <a:chExt cx="1915274" cy="485400"/>
          </a:xfrm>
        </p:grpSpPr>
        <p:pic>
          <p:nvPicPr>
            <p:cNvPr id="4624" name="Google Shape;4624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5" name="Google Shape;4625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6" name="Google Shape;4626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7" name="Google Shape;4627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8" name="Google Shape;4628;p51"/>
          <p:cNvGrpSpPr/>
          <p:nvPr/>
        </p:nvGrpSpPr>
        <p:grpSpPr>
          <a:xfrm>
            <a:off x="6879517" y="2523888"/>
            <a:ext cx="1915274" cy="485400"/>
            <a:chOff x="4579542" y="4021525"/>
            <a:chExt cx="1915274" cy="485400"/>
          </a:xfrm>
        </p:grpSpPr>
        <p:pic>
          <p:nvPicPr>
            <p:cNvPr id="4629" name="Google Shape;4629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0" name="Google Shape;4630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1" name="Google Shape;4631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2" name="Google Shape;4632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3" name="Google Shape;4633;p51"/>
          <p:cNvGrpSpPr/>
          <p:nvPr/>
        </p:nvGrpSpPr>
        <p:grpSpPr>
          <a:xfrm>
            <a:off x="6879517" y="2076413"/>
            <a:ext cx="1915274" cy="485400"/>
            <a:chOff x="4579542" y="4021525"/>
            <a:chExt cx="1915274" cy="485400"/>
          </a:xfrm>
        </p:grpSpPr>
        <p:pic>
          <p:nvPicPr>
            <p:cNvPr id="4634" name="Google Shape;4634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5" name="Google Shape;4635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6" name="Google Shape;4636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7" name="Google Shape;4637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8" name="Google Shape;4638;p51"/>
          <p:cNvGrpSpPr/>
          <p:nvPr/>
        </p:nvGrpSpPr>
        <p:grpSpPr>
          <a:xfrm>
            <a:off x="6879517" y="1599875"/>
            <a:ext cx="1915274" cy="485400"/>
            <a:chOff x="4579542" y="4021525"/>
            <a:chExt cx="1915274" cy="485400"/>
          </a:xfrm>
        </p:grpSpPr>
        <p:pic>
          <p:nvPicPr>
            <p:cNvPr id="4639" name="Google Shape;4639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0" name="Google Shape;4640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1" name="Google Shape;4641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2" name="Google Shape;4642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3" name="Google Shape;4643;p51"/>
          <p:cNvGrpSpPr/>
          <p:nvPr/>
        </p:nvGrpSpPr>
        <p:grpSpPr>
          <a:xfrm>
            <a:off x="6879517" y="1123375"/>
            <a:ext cx="1915274" cy="485400"/>
            <a:chOff x="4579542" y="4021525"/>
            <a:chExt cx="1915274" cy="485400"/>
          </a:xfrm>
        </p:grpSpPr>
        <p:pic>
          <p:nvPicPr>
            <p:cNvPr id="4644" name="Google Shape;4644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5" name="Google Shape;4645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6" name="Google Shape;4646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7" name="Google Shape;4647;p51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8" name="Google Shape;4648;p51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649" name="Google Shape;464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0" name="Google Shape;465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1" name="Google Shape;465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2" name="Google Shape;465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3" name="Google Shape;4653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4" name="Google Shape;4654;p51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655" name="Google Shape;465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6" name="Google Shape;465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7" name="Google Shape;465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8" name="Google Shape;465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9" name="Google Shape;4659;p51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660" name="Google Shape;466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1" name="Google Shape;4661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2" name="Google Shape;466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3" name="Google Shape;4663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4" name="Google Shape;4664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5" name="Google Shape;4665;p51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666" name="Google Shape;466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7" name="Google Shape;466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8" name="Google Shape;466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9" name="Google Shape;466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0" name="Google Shape;467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1" name="Google Shape;4671;p51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672" name="Google Shape;467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3" name="Google Shape;4673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4" name="Google Shape;4674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5" name="Google Shape;467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6" name="Google Shape;4676;p51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677" name="Google Shape;467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8" name="Google Shape;467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9" name="Google Shape;467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0" name="Google Shape;468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1" name="Google Shape;4681;p5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682" name="Google Shape;4682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3" name="Google Shape;4683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4" name="Google Shape;4684;p5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685" name="Google Shape;4685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686" name="Google Shape;4686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7" name="Google Shape;4687;p5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88" name="Google Shape;4688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689" name="Google Shape;4689;p5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90" name="Google Shape;4690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691" name="Google Shape;4691;p5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92" name="Google Shape;4692;p51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693" name="Google Shape;4693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94" name="Google Shape;4694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95" name="Google Shape;4695;p5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696" name="Google Shape;4696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697" name="Google Shape;4697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8" name="Google Shape;4698;p5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99" name="Google Shape;4699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700" name="Google Shape;4700;p5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701" name="Google Shape;4701;p51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702" name="Google Shape;4702;p5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703" name="Google Shape;4703;p51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704" name="Google Shape;4704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5" name="Google Shape;4705;p51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grpSp>
        <p:nvGrpSpPr>
          <p:cNvPr id="4706" name="Google Shape;4706;p51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707" name="Google Shape;4707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8" name="Google Shape;4708;p5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709" name="Google Shape;4709;p5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710" name="Google Shape;4710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1" name="Google Shape;4711;p51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12" name="Google Shape;4712;p51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713" name="Google Shape;4713;p51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714" name="Google Shape;4714;p51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5" name="Google Shape;4715;p51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51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51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8" name="Google Shape;471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9" name="Google Shape;4719;p51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720" name="Google Shape;4720;p51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721" name="Google Shape;4721;p51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722" name="Google Shape;4722;p51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723" name="Google Shape;4723;p51"/>
              <p:cNvPicPr preferRelativeResize="0"/>
              <p:nvPr/>
            </p:nvPicPr>
            <p:blipFill rotWithShape="1">
              <a:blip r:embed="rId13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24" name="Google Shape;4724;p51"/>
            <p:cNvPicPr preferRelativeResize="0"/>
            <p:nvPr/>
          </p:nvPicPr>
          <p:blipFill rotWithShape="1">
            <a:blip r:embed="rId14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5" name="Google Shape;4725;p51"/>
            <p:cNvPicPr preferRelativeResize="0"/>
            <p:nvPr/>
          </p:nvPicPr>
          <p:blipFill rotWithShape="1">
            <a:blip r:embed="rId14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6" name="Google Shape;4726;p51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7" name="Google Shape;4727;p51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8" name="Google Shape;4728;p51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9" name="Google Shape;4729;p51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30" name="Google Shape;4730;p51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731" name="Google Shape;4731;p51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2" name="Google Shape;4732;p51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3" name="Google Shape;4733;p51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4" name="Google Shape;4734;p51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5" name="Google Shape;4735;p51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36" name="Google Shape;4736;p51"/>
            <p:cNvPicPr preferRelativeResize="0"/>
            <p:nvPr/>
          </p:nvPicPr>
          <p:blipFill>
            <a:blip r:embed="rId15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7" name="Google Shape;4737;p51"/>
            <p:cNvPicPr preferRelativeResize="0"/>
            <p:nvPr/>
          </p:nvPicPr>
          <p:blipFill>
            <a:blip r:embed="rId16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8" name="Google Shape;4738;p51"/>
            <p:cNvPicPr preferRelativeResize="0"/>
            <p:nvPr/>
          </p:nvPicPr>
          <p:blipFill>
            <a:blip r:embed="rId17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9" name="Google Shape;4739;p51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40" name="Google Shape;4740;p51"/>
          <p:cNvPicPr preferRelativeResize="0"/>
          <p:nvPr/>
        </p:nvPicPr>
        <p:blipFill>
          <a:blip r:embed="rId19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1" name="Google Shape;4741;p51"/>
          <p:cNvPicPr preferRelativeResize="0"/>
          <p:nvPr/>
        </p:nvPicPr>
        <p:blipFill rotWithShape="1">
          <a:blip r:embed="rId20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2" name="Google Shape;4742;p51"/>
          <p:cNvSpPr txBox="1"/>
          <p:nvPr/>
        </p:nvSpPr>
        <p:spPr>
          <a:xfrm>
            <a:off x="2158900" y="2665100"/>
            <a:ext cx="23919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캐릭터 화면 중심 상태 해제.</a:t>
            </a:r>
            <a:endParaRPr sz="1100"/>
          </a:p>
        </p:txBody>
      </p:sp>
      <p:pic>
        <p:nvPicPr>
          <p:cNvPr id="4743" name="Google Shape;4743;p51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4710875" y="3276125"/>
            <a:ext cx="13202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51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 flipH="1">
            <a:off x="5964525" y="3276125"/>
            <a:ext cx="1375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51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5090575" y="2672887"/>
            <a:ext cx="1788950" cy="6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6" name="Google Shape;4746;p51"/>
          <p:cNvSpPr/>
          <p:nvPr/>
        </p:nvSpPr>
        <p:spPr>
          <a:xfrm>
            <a:off x="5773700" y="3401700"/>
            <a:ext cx="422700" cy="612300"/>
          </a:xfrm>
          <a:prstGeom prst="round2SameRect">
            <a:avLst>
              <a:gd fmla="val 40016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7" name="Google Shape;4747;p51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5526237" y="2095450"/>
            <a:ext cx="917625" cy="6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8" name="Google Shape;4748;p51"/>
          <p:cNvSpPr/>
          <p:nvPr/>
        </p:nvSpPr>
        <p:spPr>
          <a:xfrm>
            <a:off x="5338600" y="3156675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9" name="Google Shape;4749;p51"/>
          <p:cNvCxnSpPr>
            <a:stCxn id="4748" idx="0"/>
            <a:endCxn id="4742" idx="3"/>
          </p:cNvCxnSpPr>
          <p:nvPr/>
        </p:nvCxnSpPr>
        <p:spPr>
          <a:xfrm rot="10800000">
            <a:off x="4550950" y="2859075"/>
            <a:ext cx="1303500" cy="29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0" name="Google Shape;4750;p51"/>
          <p:cNvSpPr/>
          <p:nvPr/>
        </p:nvSpPr>
        <p:spPr>
          <a:xfrm>
            <a:off x="8078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1" name="Google Shape;4751;p51"/>
          <p:cNvSpPr txBox="1"/>
          <p:nvPr/>
        </p:nvSpPr>
        <p:spPr>
          <a:xfrm>
            <a:off x="6863461" y="2298538"/>
            <a:ext cx="12546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맵 끝 부분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4752" name="Google Shape;4752;p51"/>
          <p:cNvSpPr/>
          <p:nvPr/>
        </p:nvSpPr>
        <p:spPr>
          <a:xfrm>
            <a:off x="7763088" y="2900000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3" name="Google Shape;4753;p51"/>
          <p:cNvCxnSpPr>
            <a:stCxn id="4752" idx="0"/>
            <a:endCxn id="4751" idx="3"/>
          </p:cNvCxnSpPr>
          <p:nvPr/>
        </p:nvCxnSpPr>
        <p:spPr>
          <a:xfrm rot="10800000">
            <a:off x="8118138" y="2492600"/>
            <a:ext cx="160800" cy="40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54" name="Google Shape;4754;p5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934">
            <a:off x="5433178" y="3234145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5" name="Google Shape;4755;p51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756" name="Google Shape;4756;p51"/>
            <p:cNvPicPr preferRelativeResize="0"/>
            <p:nvPr/>
          </p:nvPicPr>
          <p:blipFill rotWithShape="1">
            <a:blip r:embed="rId23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7" name="Google Shape;4757;p51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2" name="Google Shape;47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763" name="Google Shape;4763;p52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764" name="Google Shape;476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5" name="Google Shape;476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6" name="Google Shape;476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7" name="Google Shape;476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8" name="Google Shape;4768;p52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769" name="Google Shape;476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0" name="Google Shape;477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1" name="Google Shape;477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2" name="Google Shape;477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3" name="Google Shape;477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4" name="Google Shape;4774;p52"/>
          <p:cNvGrpSpPr/>
          <p:nvPr/>
        </p:nvGrpSpPr>
        <p:grpSpPr>
          <a:xfrm>
            <a:off x="6879517" y="3528600"/>
            <a:ext cx="1915274" cy="485400"/>
            <a:chOff x="4579542" y="4021525"/>
            <a:chExt cx="1915274" cy="485400"/>
          </a:xfrm>
        </p:grpSpPr>
        <p:pic>
          <p:nvPicPr>
            <p:cNvPr id="4775" name="Google Shape;4775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6" name="Google Shape;4776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7" name="Google Shape;4777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8" name="Google Shape;4778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9" name="Google Shape;4779;p52"/>
          <p:cNvGrpSpPr/>
          <p:nvPr/>
        </p:nvGrpSpPr>
        <p:grpSpPr>
          <a:xfrm>
            <a:off x="6879517" y="3013063"/>
            <a:ext cx="1915274" cy="485400"/>
            <a:chOff x="4579542" y="4021525"/>
            <a:chExt cx="1915274" cy="485400"/>
          </a:xfrm>
        </p:grpSpPr>
        <p:pic>
          <p:nvPicPr>
            <p:cNvPr id="4780" name="Google Shape;4780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1" name="Google Shape;4781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2" name="Google Shape;4782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3" name="Google Shape;4783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4" name="Google Shape;4784;p52"/>
          <p:cNvGrpSpPr/>
          <p:nvPr/>
        </p:nvGrpSpPr>
        <p:grpSpPr>
          <a:xfrm>
            <a:off x="6879517" y="2523888"/>
            <a:ext cx="1915274" cy="485400"/>
            <a:chOff x="4579542" y="4021525"/>
            <a:chExt cx="1915274" cy="485400"/>
          </a:xfrm>
        </p:grpSpPr>
        <p:pic>
          <p:nvPicPr>
            <p:cNvPr id="4785" name="Google Shape;4785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6" name="Google Shape;4786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7" name="Google Shape;4787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8" name="Google Shape;4788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9" name="Google Shape;4789;p52"/>
          <p:cNvGrpSpPr/>
          <p:nvPr/>
        </p:nvGrpSpPr>
        <p:grpSpPr>
          <a:xfrm>
            <a:off x="6879517" y="2076413"/>
            <a:ext cx="1915274" cy="485400"/>
            <a:chOff x="4579542" y="4021525"/>
            <a:chExt cx="1915274" cy="485400"/>
          </a:xfrm>
        </p:grpSpPr>
        <p:pic>
          <p:nvPicPr>
            <p:cNvPr id="4790" name="Google Shape;4790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1" name="Google Shape;4791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2" name="Google Shape;4792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3" name="Google Shape;4793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4" name="Google Shape;4794;p52"/>
          <p:cNvGrpSpPr/>
          <p:nvPr/>
        </p:nvGrpSpPr>
        <p:grpSpPr>
          <a:xfrm>
            <a:off x="6879517" y="1599875"/>
            <a:ext cx="1915274" cy="485400"/>
            <a:chOff x="4579542" y="4021525"/>
            <a:chExt cx="1915274" cy="485400"/>
          </a:xfrm>
        </p:grpSpPr>
        <p:pic>
          <p:nvPicPr>
            <p:cNvPr id="4795" name="Google Shape;4795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6" name="Google Shape;4796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7" name="Google Shape;4797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8" name="Google Shape;4798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9" name="Google Shape;4799;p52"/>
          <p:cNvGrpSpPr/>
          <p:nvPr/>
        </p:nvGrpSpPr>
        <p:grpSpPr>
          <a:xfrm>
            <a:off x="6879517" y="1123375"/>
            <a:ext cx="1915274" cy="485400"/>
            <a:chOff x="4579542" y="4021525"/>
            <a:chExt cx="1915274" cy="485400"/>
          </a:xfrm>
        </p:grpSpPr>
        <p:pic>
          <p:nvPicPr>
            <p:cNvPr id="4800" name="Google Shape;4800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1" name="Google Shape;4801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2" name="Google Shape;4802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3" name="Google Shape;4803;p52"/>
            <p:cNvPicPr preferRelativeResize="0"/>
            <p:nvPr/>
          </p:nvPicPr>
          <p:blipFill>
            <a:blip r:embed="rId4">
              <a:alphaModFix amt="98000"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4" name="Google Shape;4804;p52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805" name="Google Shape;480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6" name="Google Shape;480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7" name="Google Shape;480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8" name="Google Shape;480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9" name="Google Shape;480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0" name="Google Shape;4810;p52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4811" name="Google Shape;481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2" name="Google Shape;481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3" name="Google Shape;481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4" name="Google Shape;48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5" name="Google Shape;4815;p52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4816" name="Google Shape;481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7" name="Google Shape;481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8" name="Google Shape;481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9" name="Google Shape;481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0" name="Google Shape;482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1" name="Google Shape;4821;p52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4822" name="Google Shape;482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3" name="Google Shape;482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4" name="Google Shape;482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5" name="Google Shape;482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6" name="Google Shape;482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7" name="Google Shape;4827;p52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4828" name="Google Shape;482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9" name="Google Shape;482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0" name="Google Shape;483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1" name="Google Shape;483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2" name="Google Shape;4832;p52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4833" name="Google Shape;483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4" name="Google Shape;483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5" name="Google Shape;483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6" name="Google Shape;483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7" name="Google Shape;4837;p5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838" name="Google Shape;483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9" name="Google Shape;4839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0" name="Google Shape;4840;p5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841" name="Google Shape;4841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842" name="Google Shape;4842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3" name="Google Shape;4843;p5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44" name="Google Shape;4844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45" name="Google Shape;4845;p5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46" name="Google Shape;4846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47" name="Google Shape;4847;p5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48" name="Google Shape;4848;p52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49" name="Google Shape;4849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0" name="Google Shape;4850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851" name="Google Shape;4851;p5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852" name="Google Shape;4852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853" name="Google Shape;4853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4" name="Google Shape;4854;p5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55" name="Google Shape;4855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56" name="Google Shape;4856;p5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57" name="Google Shape;4857;p52"/>
            <p:cNvPicPr preferRelativeResize="0"/>
            <p:nvPr/>
          </p:nvPicPr>
          <p:blipFill rotWithShape="1">
            <a:blip r:embed="rId7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58" name="Google Shape;4858;p5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59" name="Google Shape;4859;p52"/>
            <p:cNvPicPr preferRelativeResize="0"/>
            <p:nvPr/>
          </p:nvPicPr>
          <p:blipFill rotWithShape="1">
            <a:blip r:embed="rId9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60" name="Google Shape;4860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1" name="Google Shape;4861;p52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grpSp>
        <p:nvGrpSpPr>
          <p:cNvPr id="4862" name="Google Shape;4862;p52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4863" name="Google Shape;4863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4" name="Google Shape;4864;p5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4865" name="Google Shape;4865;p5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4866" name="Google Shape;4866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7" name="Google Shape;4867;p52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868" name="Google Shape;4868;p52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869" name="Google Shape;4869;p52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870" name="Google Shape;4870;p52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52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2" name="Google Shape;4872;p52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52"/>
          <p:cNvSpPr/>
          <p:nvPr/>
        </p:nvSpPr>
        <p:spPr>
          <a:xfrm>
            <a:off x="7230250" y="1680600"/>
            <a:ext cx="10317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4" name="Google Shape;487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5" name="Google Shape;4875;p52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876" name="Google Shape;4876;p52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4877" name="Google Shape;4877;p52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4878" name="Google Shape;4878;p52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79" name="Google Shape;4879;p52"/>
              <p:cNvPicPr preferRelativeResize="0"/>
              <p:nvPr/>
            </p:nvPicPr>
            <p:blipFill rotWithShape="1">
              <a:blip r:embed="rId13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80" name="Google Shape;4880;p52"/>
            <p:cNvPicPr preferRelativeResize="0"/>
            <p:nvPr/>
          </p:nvPicPr>
          <p:blipFill rotWithShape="1">
            <a:blip r:embed="rId14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1" name="Google Shape;4881;p52"/>
            <p:cNvPicPr preferRelativeResize="0"/>
            <p:nvPr/>
          </p:nvPicPr>
          <p:blipFill rotWithShape="1">
            <a:blip r:embed="rId14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2" name="Google Shape;4882;p52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3" name="Google Shape;4883;p52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4" name="Google Shape;4884;p52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5" name="Google Shape;4885;p52"/>
            <p:cNvPicPr preferRelativeResize="0"/>
            <p:nvPr/>
          </p:nvPicPr>
          <p:blipFill rotWithShape="1">
            <a:blip r:embed="rId14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6" name="Google Shape;4886;p52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4887" name="Google Shape;4887;p52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8" name="Google Shape;4888;p52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9" name="Google Shape;4889;p52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0" name="Google Shape;4890;p52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1" name="Google Shape;4891;p52"/>
              <p:cNvPicPr preferRelativeResize="0"/>
              <p:nvPr/>
            </p:nvPicPr>
            <p:blipFill rotWithShape="1">
              <a:blip r:embed="rId14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92" name="Google Shape;4892;p52"/>
            <p:cNvPicPr preferRelativeResize="0"/>
            <p:nvPr/>
          </p:nvPicPr>
          <p:blipFill>
            <a:blip r:embed="rId15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3" name="Google Shape;4893;p52"/>
            <p:cNvPicPr preferRelativeResize="0"/>
            <p:nvPr/>
          </p:nvPicPr>
          <p:blipFill>
            <a:blip r:embed="rId16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4" name="Google Shape;4894;p52"/>
            <p:cNvPicPr preferRelativeResize="0"/>
            <p:nvPr/>
          </p:nvPicPr>
          <p:blipFill>
            <a:blip r:embed="rId17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5" name="Google Shape;4895;p52"/>
            <p:cNvPicPr preferRelativeResize="0"/>
            <p:nvPr/>
          </p:nvPicPr>
          <p:blipFill>
            <a:blip r:embed="rId18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6" name="Google Shape;4896;p52"/>
          <p:cNvPicPr preferRelativeResize="0"/>
          <p:nvPr/>
        </p:nvPicPr>
        <p:blipFill>
          <a:blip r:embed="rId19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Google Shape;4897;p52"/>
          <p:cNvPicPr preferRelativeResize="0"/>
          <p:nvPr/>
        </p:nvPicPr>
        <p:blipFill rotWithShape="1">
          <a:blip r:embed="rId20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Google Shape;4898;p52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4710875" y="3276125"/>
            <a:ext cx="13202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Google Shape;4899;p52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 flipH="1">
            <a:off x="5964525" y="3276125"/>
            <a:ext cx="13752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Google Shape;4900;p52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5090575" y="2672887"/>
            <a:ext cx="1788950" cy="61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1" name="Google Shape;4901;p52"/>
          <p:cNvSpPr/>
          <p:nvPr/>
        </p:nvSpPr>
        <p:spPr>
          <a:xfrm>
            <a:off x="5773700" y="3401700"/>
            <a:ext cx="422700" cy="612300"/>
          </a:xfrm>
          <a:prstGeom prst="round2SameRect">
            <a:avLst>
              <a:gd fmla="val 40016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2" name="Google Shape;4902;p52"/>
          <p:cNvPicPr preferRelativeResize="0"/>
          <p:nvPr/>
        </p:nvPicPr>
        <p:blipFill rotWithShape="1">
          <a:blip r:embed="rId21">
            <a:alphaModFix/>
          </a:blip>
          <a:srcRect b="0" l="0" r="70006" t="33257"/>
          <a:stretch/>
        </p:blipFill>
        <p:spPr>
          <a:xfrm>
            <a:off x="5526237" y="2095450"/>
            <a:ext cx="917625" cy="6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3" name="Google Shape;4903;p52"/>
          <p:cNvSpPr/>
          <p:nvPr/>
        </p:nvSpPr>
        <p:spPr>
          <a:xfrm>
            <a:off x="807855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4" name="Google Shape;4904;p52"/>
          <p:cNvSpPr txBox="1"/>
          <p:nvPr/>
        </p:nvSpPr>
        <p:spPr>
          <a:xfrm>
            <a:off x="6863461" y="2298538"/>
            <a:ext cx="1254600" cy="38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맵 끝 부분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4905" name="Google Shape;4905;p52"/>
          <p:cNvSpPr/>
          <p:nvPr/>
        </p:nvSpPr>
        <p:spPr>
          <a:xfrm>
            <a:off x="7763088" y="2900000"/>
            <a:ext cx="1031700" cy="102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6" name="Google Shape;4906;p52"/>
          <p:cNvCxnSpPr>
            <a:stCxn id="4905" idx="0"/>
            <a:endCxn id="4904" idx="3"/>
          </p:cNvCxnSpPr>
          <p:nvPr/>
        </p:nvCxnSpPr>
        <p:spPr>
          <a:xfrm rot="10800000">
            <a:off x="8118138" y="2492600"/>
            <a:ext cx="160800" cy="40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07" name="Google Shape;4907;p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934">
            <a:off x="5433178" y="3234145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8" name="Google Shape;4908;p52"/>
          <p:cNvGrpSpPr/>
          <p:nvPr/>
        </p:nvGrpSpPr>
        <p:grpSpPr>
          <a:xfrm>
            <a:off x="3232390" y="4428411"/>
            <a:ext cx="409734" cy="306914"/>
            <a:chOff x="2445627" y="2645061"/>
            <a:chExt cx="409733" cy="306914"/>
          </a:xfrm>
        </p:grpSpPr>
        <p:pic>
          <p:nvPicPr>
            <p:cNvPr id="4909" name="Google Shape;4909;p52"/>
            <p:cNvPicPr preferRelativeResize="0"/>
            <p:nvPr/>
          </p:nvPicPr>
          <p:blipFill rotWithShape="1">
            <a:blip r:embed="rId23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0" name="Google Shape;4910;p52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480" name="Google Shape;480;p17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481" name="Google Shape;48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" name="Google Shape;485;p17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7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17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488" name="Google Shape;48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" name="Google Shape;493;p17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494" name="Google Shape;49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17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500" name="Google Shape;50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17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505" name="Google Shape;50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17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511" name="Google Shape;51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17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517" name="Google Shape;51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" name="Google Shape;521;p17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522" name="Google Shape;52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1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27" name="Google Shape;527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" name="Google Shape;529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30" name="Google Shape;530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31" name="Google Shape;531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3" name="Google Shape;533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34" name="Google Shape;534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5" name="Google Shape;535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36" name="Google Shape;536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7" name="Google Shape;537;p1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38" name="Google Shape;53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9" name="Google Shape;53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0" name="Google Shape;540;p1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43" name="Google Shape;543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44" name="Google Shape;544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6" name="Google Shape;546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7" name="Google Shape;547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8" name="Google Shape;548;p1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9" name="Google Shape;549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0" name="Google Shape;550;p1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1" name="Google Shape;551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17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553" name="Google Shape;553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17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55" name="Google Shape;555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1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57" name="Google Shape;557;p1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58" name="Google Shape;558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7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0" name="Google Shape;560;p17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61" name="Google Shape;561;p17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62" name="Google Shape;562;p17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7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7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7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568" name="Google Shape;568;p17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569" name="Google Shape;569;p17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70" name="Google Shape;570;p17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71" name="Google Shape;571;p17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2" name="Google Shape;572;p1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8" name="Google Shape;578;p17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579" name="Google Shape;579;p1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" name="Google Shape;580;p1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1" name="Google Shape;581;p1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2" name="Google Shape;582;p1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" name="Google Shape;583;p17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4" name="Google Shape;584;p17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7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7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7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8" name="Google Shape;588;p17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7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7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17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7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7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7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7"/>
          <p:cNvSpPr/>
          <p:nvPr/>
        </p:nvSpPr>
        <p:spPr>
          <a:xfrm>
            <a:off x="729675" y="123575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17"/>
          <p:cNvGrpSpPr/>
          <p:nvPr/>
        </p:nvGrpSpPr>
        <p:grpSpPr>
          <a:xfrm>
            <a:off x="3024000" y="1603875"/>
            <a:ext cx="3780000" cy="2458750"/>
            <a:chOff x="2439025" y="1899100"/>
            <a:chExt cx="3780000" cy="2458750"/>
          </a:xfrm>
        </p:grpSpPr>
        <p:pic>
          <p:nvPicPr>
            <p:cNvPr id="597" name="Google Shape;597;p17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17"/>
            <p:cNvSpPr txBox="1"/>
            <p:nvPr/>
          </p:nvSpPr>
          <p:spPr>
            <a:xfrm>
              <a:off x="2488825" y="255276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던전을 종료하고 메인화면으로 이동하시겠습니까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000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FF000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800">
                  <a:solidFill>
                    <a:srgbClr val="FF0000"/>
                  </a:solidFill>
                  <a:latin typeface="Gungsuh"/>
                  <a:ea typeface="Gungsuh"/>
                  <a:cs typeface="Gungsuh"/>
                  <a:sym typeface="Gungsuh"/>
                </a:rPr>
                <a:t>( 주의 ) 게임의 진행사항이 저장되지 않습니다.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99" name="Google Shape;599;p17"/>
            <p:cNvSpPr txBox="1"/>
            <p:nvPr/>
          </p:nvSpPr>
          <p:spPr>
            <a:xfrm>
              <a:off x="4769625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00" name="Google Shape;600;p17"/>
            <p:cNvSpPr txBox="1"/>
            <p:nvPr/>
          </p:nvSpPr>
          <p:spPr>
            <a:xfrm>
              <a:off x="3119037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4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" name="Google Shape;4915;p53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4916" name="Google Shape;4916;p5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917" name="Google Shape;4917;p5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918" name="Google Shape;4918;p5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919" name="Google Shape;4919;p5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920" name="Google Shape;4920;p53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4921" name="Google Shape;492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2" name="Google Shape;492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3" name="Google Shape;492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4" name="Google Shape;492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5" name="Google Shape;492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6" name="Google Shape;4926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7" name="Google Shape;4927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8" name="Google Shape;4928;p53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4929" name="Google Shape;4929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0" name="Google Shape;493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1" name="Google Shape;493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2" name="Google Shape;493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3" name="Google Shape;493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4" name="Google Shape;493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5" name="Google Shape;493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6" name="Google Shape;4936;p53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4937" name="Google Shape;4937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8" name="Google Shape;493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9" name="Google Shape;493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0" name="Google Shape;494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1" name="Google Shape;494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2" name="Google Shape;494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3" name="Google Shape;494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4" name="Google Shape;4944;p53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4945" name="Google Shape;4945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6" name="Google Shape;4946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7" name="Google Shape;4947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8" name="Google Shape;494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9" name="Google Shape;494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0" name="Google Shape;495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1" name="Google Shape;495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2" name="Google Shape;4952;p5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953" name="Google Shape;4953;p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4" name="Google Shape;4954;p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5" name="Google Shape;4955;p5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956" name="Google Shape;4956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957" name="Google Shape;4957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8" name="Google Shape;4958;p5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959" name="Google Shape;4959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960" name="Google Shape;4960;p5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961" name="Google Shape;4961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962" name="Google Shape;4962;p5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963" name="Google Shape;4963;p5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964" name="Google Shape;4964;p5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5" name="Google Shape;4965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6" name="Google Shape;4966;p5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7" name="Google Shape;4967;p53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4968" name="Google Shape;496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9" name="Google Shape;496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0" name="Google Shape;497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1" name="Google Shape;497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2" name="Google Shape;497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3" name="Google Shape;497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4" name="Google Shape;497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5" name="Google Shape;4975;p53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4976" name="Google Shape;497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7" name="Google Shape;4977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8" name="Google Shape;497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9" name="Google Shape;497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0" name="Google Shape;498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1" name="Google Shape;498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2" name="Google Shape;498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3" name="Google Shape;4983;p53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4984" name="Google Shape;498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5" name="Google Shape;498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6" name="Google Shape;4986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7" name="Google Shape;4987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8" name="Google Shape;498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9" name="Google Shape;4989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0" name="Google Shape;4990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91" name="Google Shape;4991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3" name="Google Shape;4993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4" name="Google Shape;4994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95" name="Google Shape;4995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6" name="Google Shape;4996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7" name="Google Shape;4997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8" name="Google Shape;4998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" name="Google Shape;4999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0" name="Google Shape;5000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1" name="Google Shape;5001;p53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2" name="Google Shape;5002;p5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003" name="Google Shape;5003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004" name="Google Shape;5004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5" name="Google Shape;5005;p5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06" name="Google Shape;5006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007" name="Google Shape;5007;p5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08" name="Google Shape;5008;p53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009" name="Google Shape;5009;p5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10" name="Google Shape;5010;p53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011" name="Google Shape;5011;p5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2" name="Google Shape;5012;p53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pic>
        <p:nvPicPr>
          <p:cNvPr id="5013" name="Google Shape;5013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193463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4" name="Google Shape;5014;p53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015" name="Google Shape;5015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6" name="Google Shape;5016;p5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017" name="Google Shape;5017;p5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018" name="Google Shape;5018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9" name="Google Shape;5019;p53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23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20" name="Google Shape;5020;p53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021" name="Google Shape;5021;p53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022" name="Google Shape;5022;p53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3" name="Google Shape;5023;p53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4" name="Google Shape;5024;p53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5" name="Google Shape;5025;p53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6" name="Google Shape;502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7" name="Google Shape;5027;p53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028" name="Google Shape;5028;p53"/>
          <p:cNvPicPr preferRelativeResize="0"/>
          <p:nvPr/>
        </p:nvPicPr>
        <p:blipFill>
          <a:blip r:embed="rId15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9" name="Google Shape;5029;p53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030" name="Google Shape;503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1" name="Google Shape;5031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2" name="Google Shape;5032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3" name="Google Shape;503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4" name="Google Shape;5034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5" name="Google Shape;503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6" name="Google Shape;5036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7" name="Google Shape;5037;p53"/>
          <p:cNvPicPr preferRelativeResize="0"/>
          <p:nvPr/>
        </p:nvPicPr>
        <p:blipFill rotWithShape="1">
          <a:blip r:embed="rId16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8" name="Google Shape;5038;p53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039" name="Google Shape;5039;p53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040" name="Google Shape;5040;p53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41" name="Google Shape;5041;p53"/>
              <p:cNvPicPr preferRelativeResize="0"/>
              <p:nvPr/>
            </p:nvPicPr>
            <p:blipFill rotWithShape="1">
              <a:blip r:embed="rId17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42" name="Google Shape;5042;p53"/>
            <p:cNvPicPr preferRelativeResize="0"/>
            <p:nvPr/>
          </p:nvPicPr>
          <p:blipFill rotWithShape="1">
            <a:blip r:embed="rId18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3" name="Google Shape;5043;p53"/>
            <p:cNvPicPr preferRelativeResize="0"/>
            <p:nvPr/>
          </p:nvPicPr>
          <p:blipFill rotWithShape="1">
            <a:blip r:embed="rId18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4" name="Google Shape;5044;p53"/>
            <p:cNvPicPr preferRelativeResize="0"/>
            <p:nvPr/>
          </p:nvPicPr>
          <p:blipFill rotWithShape="1">
            <a:blip r:embed="rId18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5" name="Google Shape;5045;p53"/>
            <p:cNvPicPr preferRelativeResize="0"/>
            <p:nvPr/>
          </p:nvPicPr>
          <p:blipFill rotWithShape="1">
            <a:blip r:embed="rId18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6" name="Google Shape;5046;p53"/>
            <p:cNvPicPr preferRelativeResize="0"/>
            <p:nvPr/>
          </p:nvPicPr>
          <p:blipFill rotWithShape="1">
            <a:blip r:embed="rId18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7" name="Google Shape;5047;p53"/>
            <p:cNvPicPr preferRelativeResize="0"/>
            <p:nvPr/>
          </p:nvPicPr>
          <p:blipFill rotWithShape="1">
            <a:blip r:embed="rId18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8" name="Google Shape;5048;p53"/>
            <p:cNvPicPr preferRelativeResize="0"/>
            <p:nvPr/>
          </p:nvPicPr>
          <p:blipFill rotWithShape="1">
            <a:blip r:embed="rId18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9" name="Google Shape;5049;p53"/>
            <p:cNvPicPr preferRelativeResize="0"/>
            <p:nvPr/>
          </p:nvPicPr>
          <p:blipFill rotWithShape="1">
            <a:blip r:embed="rId18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0" name="Google Shape;5050;p53"/>
            <p:cNvPicPr preferRelativeResize="0"/>
            <p:nvPr/>
          </p:nvPicPr>
          <p:blipFill rotWithShape="1">
            <a:blip r:embed="rId18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1" name="Google Shape;5051;p53"/>
            <p:cNvPicPr preferRelativeResize="0"/>
            <p:nvPr/>
          </p:nvPicPr>
          <p:blipFill rotWithShape="1">
            <a:blip r:embed="rId18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2" name="Google Shape;5052;p53"/>
            <p:cNvPicPr preferRelativeResize="0"/>
            <p:nvPr/>
          </p:nvPicPr>
          <p:blipFill rotWithShape="1">
            <a:blip r:embed="rId18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3" name="Google Shape;5053;p53"/>
            <p:cNvPicPr preferRelativeResize="0"/>
            <p:nvPr/>
          </p:nvPicPr>
          <p:blipFill>
            <a:blip r:embed="rId19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4" name="Google Shape;5054;p53"/>
            <p:cNvPicPr preferRelativeResize="0"/>
            <p:nvPr/>
          </p:nvPicPr>
          <p:blipFill>
            <a:blip r:embed="rId20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5" name="Google Shape;5055;p53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6" name="Google Shape;5056;p53"/>
            <p:cNvPicPr preferRelativeResize="0"/>
            <p:nvPr/>
          </p:nvPicPr>
          <p:blipFill>
            <a:blip r:embed="rId22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7" name="Google Shape;5057;p53"/>
          <p:cNvGrpSpPr/>
          <p:nvPr/>
        </p:nvGrpSpPr>
        <p:grpSpPr>
          <a:xfrm>
            <a:off x="5006047" y="3151501"/>
            <a:ext cx="1287408" cy="1284262"/>
            <a:chOff x="4173213" y="3724868"/>
            <a:chExt cx="745200" cy="746100"/>
          </a:xfrm>
        </p:grpSpPr>
        <p:sp>
          <p:nvSpPr>
            <p:cNvPr id="5058" name="Google Shape;5058;p53"/>
            <p:cNvSpPr/>
            <p:nvPr/>
          </p:nvSpPr>
          <p:spPr>
            <a:xfrm rot="-3083136">
              <a:off x="4279739" y="3833461"/>
              <a:ext cx="532147" cy="528914"/>
            </a:xfrm>
            <a:prstGeom prst="teardrop">
              <a:avLst>
                <a:gd fmla="val 91573" name="adj"/>
              </a:avLst>
            </a:prstGeom>
            <a:solidFill>
              <a:srgbClr val="00FFFF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3"/>
            <p:cNvSpPr/>
            <p:nvPr/>
          </p:nvSpPr>
          <p:spPr>
            <a:xfrm>
              <a:off x="4392663" y="3979925"/>
              <a:ext cx="34200" cy="56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3"/>
            <p:cNvSpPr/>
            <p:nvPr/>
          </p:nvSpPr>
          <p:spPr>
            <a:xfrm>
              <a:off x="4528713" y="4069575"/>
              <a:ext cx="34200" cy="56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1" name="Google Shape;5061;p53"/>
          <p:cNvPicPr preferRelativeResize="0"/>
          <p:nvPr/>
        </p:nvPicPr>
        <p:blipFill>
          <a:blip r:embed="rId23">
            <a:alphaModFix amt="78000"/>
          </a:blip>
          <a:stretch>
            <a:fillRect/>
          </a:stretch>
        </p:blipFill>
        <p:spPr>
          <a:xfrm rot="-14">
            <a:off x="6293450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2" name="Google Shape;5062;p53"/>
          <p:cNvPicPr preferRelativeResize="0"/>
          <p:nvPr/>
        </p:nvPicPr>
        <p:blipFill>
          <a:blip r:embed="rId24">
            <a:alphaModFix amt="98000"/>
          </a:blip>
          <a:stretch>
            <a:fillRect/>
          </a:stretch>
        </p:blipFill>
        <p:spPr>
          <a:xfrm rot="1714049">
            <a:off x="5842498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3" name="Google Shape;5063;p53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064" name="Google Shape;5064;p53"/>
            <p:cNvPicPr preferRelativeResize="0"/>
            <p:nvPr/>
          </p:nvPicPr>
          <p:blipFill rotWithShape="1">
            <a:blip r:embed="rId25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5" name="Google Shape;5065;p53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9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0" name="Google Shape;5070;p54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071" name="Google Shape;5071;p5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72" name="Google Shape;5072;p5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73" name="Google Shape;5073;p5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74" name="Google Shape;5074;p5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075" name="Google Shape;5075;p54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076" name="Google Shape;507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7" name="Google Shape;507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8" name="Google Shape;5078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9" name="Google Shape;507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0" name="Google Shape;508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1" name="Google Shape;508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2" name="Google Shape;508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3" name="Google Shape;5083;p54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084" name="Google Shape;5084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5" name="Google Shape;508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6" name="Google Shape;508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7" name="Google Shape;508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8" name="Google Shape;5088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9" name="Google Shape;508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0" name="Google Shape;509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1" name="Google Shape;5091;p54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092" name="Google Shape;5092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3" name="Google Shape;5093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4" name="Google Shape;509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5" name="Google Shape;509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6" name="Google Shape;509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7" name="Google Shape;509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8" name="Google Shape;5098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9" name="Google Shape;5099;p54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100" name="Google Shape;5100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1" name="Google Shape;510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2" name="Google Shape;510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3" name="Google Shape;5103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4" name="Google Shape;510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5" name="Google Shape;510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6" name="Google Shape;51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7" name="Google Shape;5107;p5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108" name="Google Shape;5108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9" name="Google Shape;5109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0" name="Google Shape;5110;p5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111" name="Google Shape;5111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112" name="Google Shape;5112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3" name="Google Shape;5113;p5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14" name="Google Shape;5114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115" name="Google Shape;5115;p5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16" name="Google Shape;5116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117" name="Google Shape;5117;p5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18" name="Google Shape;5118;p5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119" name="Google Shape;5119;p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20" name="Google Shape;512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1" name="Google Shape;5121;p5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2" name="Google Shape;5122;p54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123" name="Google Shape;512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4" name="Google Shape;512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5" name="Google Shape;512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6" name="Google Shape;512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7" name="Google Shape;512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8" name="Google Shape;5128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9" name="Google Shape;512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0" name="Google Shape;5130;p54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131" name="Google Shape;513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2" name="Google Shape;513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3" name="Google Shape;5133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4" name="Google Shape;513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5" name="Google Shape;513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6" name="Google Shape;513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7" name="Google Shape;513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8" name="Google Shape;5138;p54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139" name="Google Shape;5139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0" name="Google Shape;514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1" name="Google Shape;5141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2" name="Google Shape;514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3" name="Google Shape;5143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4" name="Google Shape;514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5" name="Google Shape;514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6" name="Google Shape;5146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7" name="Google Shape;5147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8" name="Google Shape;5148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9" name="Google Shape;5149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50" name="Google Shape;5150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1" name="Google Shape;5151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3" name="Google Shape;5153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5" name="Google Shape;5155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6" name="Google Shape;5156;p54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7" name="Google Shape;5157;p5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158" name="Google Shape;5158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159" name="Google Shape;5159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0" name="Google Shape;5160;p5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61" name="Google Shape;5161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162" name="Google Shape;5162;p5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63" name="Google Shape;5163;p54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164" name="Google Shape;5164;p5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65" name="Google Shape;5165;p54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166" name="Google Shape;5166;p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7" name="Google Shape;5167;p54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168" name="Google Shape;5168;p54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169" name="Google Shape;5169;p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0" name="Google Shape;5170;p5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171" name="Google Shape;5171;p5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172" name="Google Shape;5172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3" name="Google Shape;5173;p54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23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74" name="Google Shape;5174;p54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175" name="Google Shape;5175;p54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176" name="Google Shape;5176;p54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54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54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54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0" name="Google Shape;518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1" name="Google Shape;5181;p54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182" name="Google Shape;5182;p54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3" name="Google Shape;5183;p54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184" name="Google Shape;5184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5" name="Google Shape;5185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6" name="Google Shape;518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7" name="Google Shape;518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8" name="Google Shape;5188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9" name="Google Shape;518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0" name="Google Shape;5190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91" name="Google Shape;5191;p54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2" name="Google Shape;5192;p54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193" name="Google Shape;5193;p54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194" name="Google Shape;5194;p54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195" name="Google Shape;5195;p54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96" name="Google Shape;5196;p54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7" name="Google Shape;5197;p54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8" name="Google Shape;5198;p5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9" name="Google Shape;5199;p5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0" name="Google Shape;5200;p5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1" name="Google Shape;5201;p54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2" name="Google Shape;5202;p54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3" name="Google Shape;5203;p54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4" name="Google Shape;5204;p54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5" name="Google Shape;5205;p54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6" name="Google Shape;5206;p54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7" name="Google Shape;5207;p54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8" name="Google Shape;5208;p54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9" name="Google Shape;5209;p54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0" name="Google Shape;5210;p54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1" name="Google Shape;5211;p54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2" name="Google Shape;5212;p54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3" name="Google Shape;5213;p54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214" name="Google Shape;5214;p54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5" name="Google Shape;5215;p54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6" name="Google Shape;5216;p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7" name="Google Shape;5217;p54"/>
          <p:cNvSpPr/>
          <p:nvPr/>
        </p:nvSpPr>
        <p:spPr>
          <a:xfrm>
            <a:off x="8098975" y="4173425"/>
            <a:ext cx="555900" cy="69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8" name="Google Shape;5218;p54"/>
          <p:cNvSpPr/>
          <p:nvPr/>
        </p:nvSpPr>
        <p:spPr>
          <a:xfrm rot="10800000">
            <a:off x="8206063" y="3960863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9" name="Google Shape;5219;p54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220" name="Google Shape;5220;p54"/>
            <p:cNvPicPr preferRelativeResize="0"/>
            <p:nvPr/>
          </p:nvPicPr>
          <p:blipFill rotWithShape="1">
            <a:blip r:embed="rId25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1" name="Google Shape;5221;p54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5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6" name="Google Shape;5226;p55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227" name="Google Shape;5227;p5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228" name="Google Shape;5228;p5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229" name="Google Shape;5229;p5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230" name="Google Shape;5230;p5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231" name="Google Shape;5231;p55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232" name="Google Shape;523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3" name="Google Shape;523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4" name="Google Shape;523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5" name="Google Shape;523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6" name="Google Shape;5236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7" name="Google Shape;5237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8" name="Google Shape;523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9" name="Google Shape;5239;p55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240" name="Google Shape;524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1" name="Google Shape;524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2" name="Google Shape;524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3" name="Google Shape;524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4" name="Google Shape;524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5" name="Google Shape;524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6" name="Google Shape;5246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7" name="Google Shape;5247;p55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248" name="Google Shape;524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9" name="Google Shape;524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0" name="Google Shape;525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1" name="Google Shape;525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2" name="Google Shape;525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3" name="Google Shape;525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4" name="Google Shape;525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5" name="Google Shape;5255;p55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256" name="Google Shape;5256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7" name="Google Shape;5257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8" name="Google Shape;525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9" name="Google Shape;525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0" name="Google Shape;526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1" name="Google Shape;526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2" name="Google Shape;526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3" name="Google Shape;5263;p5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264" name="Google Shape;5264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5" name="Google Shape;5265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6" name="Google Shape;5266;p5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267" name="Google Shape;5267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268" name="Google Shape;5268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9" name="Google Shape;5269;p5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270" name="Google Shape;5270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271" name="Google Shape;5271;p5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272" name="Google Shape;5272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273" name="Google Shape;5273;p5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274" name="Google Shape;5274;p5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275" name="Google Shape;5275;p5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76" name="Google Shape;5276;p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7" name="Google Shape;5277;p5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8" name="Google Shape;5278;p55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279" name="Google Shape;527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0" name="Google Shape;528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1" name="Google Shape;528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2" name="Google Shape;528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3" name="Google Shape;528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4" name="Google Shape;528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5" name="Google Shape;528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6" name="Google Shape;5286;p55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287" name="Google Shape;5287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8" name="Google Shape;528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9" name="Google Shape;528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0" name="Google Shape;529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1" name="Google Shape;529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2" name="Google Shape;529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3" name="Google Shape;529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4" name="Google Shape;5294;p55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295" name="Google Shape;5295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6" name="Google Shape;5296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7" name="Google Shape;5297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8" name="Google Shape;529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9" name="Google Shape;5299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0" name="Google Shape;530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1" name="Google Shape;530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02" name="Google Shape;5302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Google Shape;5303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4" name="Google Shape;5304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5" name="Google Shape;5305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306" name="Google Shape;5306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7" name="Google Shape;5307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8" name="Google Shape;5308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9" name="Google Shape;5309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0" name="Google Shape;5310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1" name="Google Shape;5311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2" name="Google Shape;5312;p55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3" name="Google Shape;5313;p5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314" name="Google Shape;5314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315" name="Google Shape;5315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6" name="Google Shape;5316;p5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17" name="Google Shape;5317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318" name="Google Shape;5318;p5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19" name="Google Shape;5319;p55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320" name="Google Shape;5320;p5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21" name="Google Shape;5321;p55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322" name="Google Shape;5322;p5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3" name="Google Shape;5323;p55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324" name="Google Shape;5324;p55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325" name="Google Shape;5325;p5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6" name="Google Shape;5326;p5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327" name="Google Shape;5327;p5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328" name="Google Shape;5328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9" name="Google Shape;5329;p55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23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0" name="Google Shape;5330;p55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331" name="Google Shape;5331;p55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332" name="Google Shape;5332;p55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3" name="Google Shape;5333;p55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4" name="Google Shape;5334;p55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5" name="Google Shape;5335;p55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6" name="Google Shape;5336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7" name="Google Shape;5337;p55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338" name="Google Shape;5338;p55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9" name="Google Shape;5339;p55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340" name="Google Shape;534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1" name="Google Shape;534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2" name="Google Shape;534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3" name="Google Shape;534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4" name="Google Shape;5344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5" name="Google Shape;534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6" name="Google Shape;5346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7" name="Google Shape;5347;p55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8" name="Google Shape;5348;p55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349" name="Google Shape;5349;p55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350" name="Google Shape;5350;p55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351" name="Google Shape;5351;p55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352" name="Google Shape;5352;p5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3" name="Google Shape;5353;p55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4" name="Google Shape;5354;p5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5" name="Google Shape;5355;p5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6" name="Google Shape;5356;p5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7" name="Google Shape;5357;p55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8" name="Google Shape;5358;p55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9" name="Google Shape;5359;p55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0" name="Google Shape;5360;p55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1" name="Google Shape;5361;p55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2" name="Google Shape;5362;p55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3" name="Google Shape;5363;p55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4" name="Google Shape;5364;p55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5" name="Google Shape;5365;p55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6" name="Google Shape;5366;p55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7" name="Google Shape;5367;p55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8" name="Google Shape;5368;p55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Google Shape;5369;p55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370" name="Google Shape;5370;p55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1" name="Google Shape;5371;p55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2" name="Google Shape;5372;p5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3" name="Google Shape;5373;p55"/>
          <p:cNvSpPr/>
          <p:nvPr/>
        </p:nvSpPr>
        <p:spPr>
          <a:xfrm>
            <a:off x="8098975" y="4173425"/>
            <a:ext cx="555900" cy="69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4" name="Google Shape;5374;p55"/>
          <p:cNvPicPr preferRelativeResize="0"/>
          <p:nvPr/>
        </p:nvPicPr>
        <p:blipFill>
          <a:blip r:embed="rId25">
            <a:alphaModFix amt="91000"/>
          </a:blip>
          <a:stretch>
            <a:fillRect/>
          </a:stretch>
        </p:blipFill>
        <p:spPr>
          <a:xfrm>
            <a:off x="3733427" y="3017862"/>
            <a:ext cx="1171223" cy="1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5" name="Google Shape;5375;p55"/>
          <p:cNvSpPr/>
          <p:nvPr/>
        </p:nvSpPr>
        <p:spPr>
          <a:xfrm>
            <a:off x="3548450" y="2800450"/>
            <a:ext cx="1502400" cy="52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6" name="Google Shape;5376;p55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377" name="Google Shape;5377;p55"/>
            <p:cNvPicPr preferRelativeResize="0"/>
            <p:nvPr/>
          </p:nvPicPr>
          <p:blipFill rotWithShape="1">
            <a:blip r:embed="rId26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8" name="Google Shape;5378;p55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3" name="Google Shape;5383;p56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384" name="Google Shape;5384;p5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385" name="Google Shape;5385;p5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386" name="Google Shape;5386;p5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387" name="Google Shape;5387;p5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388" name="Google Shape;5388;p56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389" name="Google Shape;5389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0" name="Google Shape;539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1" name="Google Shape;5391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2" name="Google Shape;5392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3" name="Google Shape;5393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4" name="Google Shape;5394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5" name="Google Shape;539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6" name="Google Shape;5396;p56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397" name="Google Shape;539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8" name="Google Shape;539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9" name="Google Shape;539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0" name="Google Shape;540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1" name="Google Shape;5401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2" name="Google Shape;5402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3" name="Google Shape;5403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04" name="Google Shape;5404;p56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405" name="Google Shape;5405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6" name="Google Shape;5406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7" name="Google Shape;540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8" name="Google Shape;540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9" name="Google Shape;540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0" name="Google Shape;541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1" name="Google Shape;5411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2" name="Google Shape;5412;p56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413" name="Google Shape;541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4" name="Google Shape;5414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5" name="Google Shape;541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6" name="Google Shape;5416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7" name="Google Shape;541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8" name="Google Shape;541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9" name="Google Shape;541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0" name="Google Shape;5420;p5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421" name="Google Shape;5421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2" name="Google Shape;5422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3" name="Google Shape;5423;p5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424" name="Google Shape;5424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425" name="Google Shape;5425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6" name="Google Shape;5426;p5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27" name="Google Shape;5427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28" name="Google Shape;5428;p5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29" name="Google Shape;5429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30" name="Google Shape;5430;p5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31" name="Google Shape;5431;p5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432" name="Google Shape;5432;p5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3" name="Google Shape;5433;p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4" name="Google Shape;5434;p5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5" name="Google Shape;5435;p56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436" name="Google Shape;543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7" name="Google Shape;543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8" name="Google Shape;543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9" name="Google Shape;543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0" name="Google Shape;544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1" name="Google Shape;5441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2" name="Google Shape;5442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3" name="Google Shape;5443;p56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444" name="Google Shape;544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5" name="Google Shape;544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6" name="Google Shape;5446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7" name="Google Shape;544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8" name="Google Shape;544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9" name="Google Shape;544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0" name="Google Shape;545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1" name="Google Shape;5451;p56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452" name="Google Shape;5452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3" name="Google Shape;5453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4" name="Google Shape;5454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5" name="Google Shape;545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6" name="Google Shape;5456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7" name="Google Shape;545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8" name="Google Shape;545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59" name="Google Shape;5459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0" name="Google Shape;5460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1" name="Google Shape;5461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2" name="Google Shape;5462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63" name="Google Shape;5463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4" name="Google Shape;5464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5" name="Google Shape;5465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6" name="Google Shape;5466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7" name="Google Shape;5467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8" name="Google Shape;5468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9" name="Google Shape;5469;p56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0" name="Google Shape;5470;p5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471" name="Google Shape;5471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472" name="Google Shape;5472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3" name="Google Shape;5473;p5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74" name="Google Shape;5474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75" name="Google Shape;5475;p5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76" name="Google Shape;5476;p56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477" name="Google Shape;5477;p5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478" name="Google Shape;5478;p56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479" name="Google Shape;5479;p5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0" name="Google Shape;5480;p56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481" name="Google Shape;5481;p56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482" name="Google Shape;5482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3" name="Google Shape;5483;p5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484" name="Google Shape;5484;p5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485" name="Google Shape;5485;p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6" name="Google Shape;5486;p56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23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87" name="Google Shape;5487;p56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488" name="Google Shape;5488;p56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489" name="Google Shape;5489;p56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0" name="Google Shape;5490;p56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1" name="Google Shape;5491;p56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2" name="Google Shape;5492;p56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3" name="Google Shape;549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4" name="Google Shape;5494;p56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495" name="Google Shape;5495;p56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6" name="Google Shape;5496;p56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497" name="Google Shape;549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8" name="Google Shape;549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9" name="Google Shape;5499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0" name="Google Shape;550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1" name="Google Shape;5501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2" name="Google Shape;5502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3" name="Google Shape;5503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4" name="Google Shape;5504;p56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5" name="Google Shape;5505;p56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506" name="Google Shape;5506;p56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507" name="Google Shape;5507;p56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508" name="Google Shape;5508;p56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509" name="Google Shape;5509;p5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0" name="Google Shape;5510;p56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1" name="Google Shape;5511;p5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2" name="Google Shape;5512;p5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3" name="Google Shape;5513;p5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4" name="Google Shape;5514;p56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5" name="Google Shape;5515;p56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6" name="Google Shape;5516;p56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7" name="Google Shape;5517;p56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8" name="Google Shape;5518;p56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9" name="Google Shape;5519;p56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0" name="Google Shape;5520;p56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1" name="Google Shape;5521;p56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2" name="Google Shape;5522;p56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3" name="Google Shape;5523;p56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4" name="Google Shape;5524;p56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5" name="Google Shape;5525;p56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6" name="Google Shape;5526;p56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527" name="Google Shape;5527;p56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8" name="Google Shape;5528;p56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9" name="Google Shape;5529;p5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0" name="Google Shape;5530;p56"/>
          <p:cNvSpPr/>
          <p:nvPr/>
        </p:nvSpPr>
        <p:spPr>
          <a:xfrm>
            <a:off x="3548450" y="2800450"/>
            <a:ext cx="1502400" cy="52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1" name="Google Shape;5531;p5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33200" y="3016800"/>
            <a:ext cx="1170000" cy="1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2" name="Google Shape;5532;p56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533" name="Google Shape;5533;p56"/>
            <p:cNvPicPr preferRelativeResize="0"/>
            <p:nvPr/>
          </p:nvPicPr>
          <p:blipFill rotWithShape="1">
            <a:blip r:embed="rId26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4" name="Google Shape;5534;p56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8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9" name="Google Shape;5539;p57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540" name="Google Shape;5540;p5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41" name="Google Shape;5541;p5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42" name="Google Shape;5542;p5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43" name="Google Shape;5543;p5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544" name="Google Shape;5544;p57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545" name="Google Shape;5545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6" name="Google Shape;554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7" name="Google Shape;554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8" name="Google Shape;554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9" name="Google Shape;5549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0" name="Google Shape;555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1" name="Google Shape;555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2" name="Google Shape;5552;p57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553" name="Google Shape;5553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4" name="Google Shape;555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5" name="Google Shape;555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6" name="Google Shape;555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7" name="Google Shape;555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8" name="Google Shape;555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9" name="Google Shape;5559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0" name="Google Shape;5560;p57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561" name="Google Shape;5561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2" name="Google Shape;5562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3" name="Google Shape;556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4" name="Google Shape;556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5" name="Google Shape;556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6" name="Google Shape;556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7" name="Google Shape;556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8" name="Google Shape;5568;p57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569" name="Google Shape;5569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0" name="Google Shape;557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1" name="Google Shape;557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2" name="Google Shape;5572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3" name="Google Shape;557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4" name="Google Shape;557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5" name="Google Shape;557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6" name="Google Shape;5576;p5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577" name="Google Shape;5577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8" name="Google Shape;5578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9" name="Google Shape;5579;p5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580" name="Google Shape;5580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581" name="Google Shape;5581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2" name="Google Shape;5582;p5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83" name="Google Shape;5583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584" name="Google Shape;5584;p5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85" name="Google Shape;5585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586" name="Google Shape;5586;p5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87" name="Google Shape;5587;p5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88" name="Google Shape;5588;p5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89" name="Google Shape;5589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90" name="Google Shape;5590;p5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1" name="Google Shape;5591;p57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592" name="Google Shape;5592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3" name="Google Shape;559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4" name="Google Shape;559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5" name="Google Shape;559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6" name="Google Shape;559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7" name="Google Shape;559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8" name="Google Shape;559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9" name="Google Shape;5599;p57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600" name="Google Shape;5600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1" name="Google Shape;560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2" name="Google Shape;5602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3" name="Google Shape;560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4" name="Google Shape;560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5" name="Google Shape;560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6" name="Google Shape;560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7" name="Google Shape;5607;p57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608" name="Google Shape;560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9" name="Google Shape;5609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0" name="Google Shape;561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1" name="Google Shape;5611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2" name="Google Shape;5612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3" name="Google Shape;561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4" name="Google Shape;561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15" name="Google Shape;5615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6" name="Google Shape;5616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7" name="Google Shape;5617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8" name="Google Shape;5618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619" name="Google Shape;5619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0" name="Google Shape;5620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1" name="Google Shape;5621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2" name="Google Shape;5622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3" name="Google Shape;5623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4" name="Google Shape;5624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5" name="Google Shape;5625;p57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6" name="Google Shape;5626;p5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627" name="Google Shape;5627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628" name="Google Shape;5628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9" name="Google Shape;5629;p5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30" name="Google Shape;5630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631" name="Google Shape;5631;p5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32" name="Google Shape;5632;p57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633" name="Google Shape;5633;p5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34" name="Google Shape;5634;p57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35" name="Google Shape;5635;p5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6" name="Google Shape;5636;p57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637" name="Google Shape;5637;p57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638" name="Google Shape;5638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9" name="Google Shape;5639;p5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640" name="Google Shape;5640;p5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641" name="Google Shape;5641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2" name="Google Shape;5642;p57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53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43" name="Google Shape;5643;p57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644" name="Google Shape;5644;p57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645" name="Google Shape;5645;p57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6" name="Google Shape;5646;p57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7" name="Google Shape;5647;p57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8" name="Google Shape;5648;p57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9" name="Google Shape;5649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0" name="Google Shape;5650;p57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651" name="Google Shape;5651;p57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52" name="Google Shape;5652;p57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653" name="Google Shape;5653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4" name="Google Shape;5654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5" name="Google Shape;5655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6" name="Google Shape;5656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7" name="Google Shape;565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8" name="Google Shape;565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9" name="Google Shape;5659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0" name="Google Shape;5660;p57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1" name="Google Shape;5661;p57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662" name="Google Shape;5662;p57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663" name="Google Shape;5663;p57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664" name="Google Shape;5664;p57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65" name="Google Shape;5665;p5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6" name="Google Shape;5666;p57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7" name="Google Shape;5667;p5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8" name="Google Shape;5668;p5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9" name="Google Shape;5669;p5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0" name="Google Shape;5670;p57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1" name="Google Shape;5671;p57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2" name="Google Shape;5672;p57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3" name="Google Shape;5673;p57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4" name="Google Shape;5674;p57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5" name="Google Shape;5675;p57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6" name="Google Shape;5676;p57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7" name="Google Shape;5677;p57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8" name="Google Shape;5678;p57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9" name="Google Shape;5679;p57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0" name="Google Shape;5680;p57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1" name="Google Shape;5681;p57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2" name="Google Shape;5682;p57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683" name="Google Shape;5683;p57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4" name="Google Shape;5684;p57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5" name="Google Shape;5685;p5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6" name="Google Shape;5686;p57"/>
          <p:cNvSpPr/>
          <p:nvPr/>
        </p:nvSpPr>
        <p:spPr>
          <a:xfrm>
            <a:off x="3887063" y="3183388"/>
            <a:ext cx="922500" cy="91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7" name="Google Shape;5687;p5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33200" y="3016800"/>
            <a:ext cx="1170000" cy="1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8" name="Google Shape;5688;p57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689" name="Google Shape;5689;p57"/>
            <p:cNvPicPr preferRelativeResize="0"/>
            <p:nvPr/>
          </p:nvPicPr>
          <p:blipFill rotWithShape="1">
            <a:blip r:embed="rId26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0" name="Google Shape;5690;p57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4" name="Shape 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5" name="Google Shape;5695;p58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696" name="Google Shape;5696;p5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97" name="Google Shape;5697;p5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98" name="Google Shape;5698;p5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99" name="Google Shape;5699;p5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700" name="Google Shape;5700;p58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701" name="Google Shape;5701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2" name="Google Shape;570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3" name="Google Shape;570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4" name="Google Shape;570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5" name="Google Shape;5705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6" name="Google Shape;5706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7" name="Google Shape;57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8" name="Google Shape;5708;p58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709" name="Google Shape;570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0" name="Google Shape;571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1" name="Google Shape;571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2" name="Google Shape;571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3" name="Google Shape;571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4" name="Google Shape;571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5" name="Google Shape;5715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6" name="Google Shape;5716;p58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717" name="Google Shape;571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8" name="Google Shape;5718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9" name="Google Shape;571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0" name="Google Shape;572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1" name="Google Shape;572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2" name="Google Shape;572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3" name="Google Shape;572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4" name="Google Shape;5724;p58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725" name="Google Shape;572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6" name="Google Shape;5726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7" name="Google Shape;572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8" name="Google Shape;5728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9" name="Google Shape;572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0" name="Google Shape;573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1" name="Google Shape;573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2" name="Google Shape;5732;p5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733" name="Google Shape;5733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4" name="Google Shape;5734;p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5" name="Google Shape;5735;p5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736" name="Google Shape;5736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737" name="Google Shape;5737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8" name="Google Shape;5738;p5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39" name="Google Shape;5739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40" name="Google Shape;5740;p5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41" name="Google Shape;5741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42" name="Google Shape;5742;p5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43" name="Google Shape;5743;p5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744" name="Google Shape;5744;p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5" name="Google Shape;5745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6" name="Google Shape;5746;p5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7" name="Google Shape;5747;p58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748" name="Google Shape;5748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9" name="Google Shape;574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0" name="Google Shape;575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1" name="Google Shape;575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2" name="Google Shape;575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3" name="Google Shape;575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4" name="Google Shape;575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5" name="Google Shape;5755;p58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756" name="Google Shape;575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7" name="Google Shape;575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8" name="Google Shape;5758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9" name="Google Shape;575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0" name="Google Shape;576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1" name="Google Shape;576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2" name="Google Shape;576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3" name="Google Shape;5763;p58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764" name="Google Shape;5764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5" name="Google Shape;5765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6" name="Google Shape;5766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7" name="Google Shape;576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8" name="Google Shape;5768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9" name="Google Shape;576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0" name="Google Shape;577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1" name="Google Shape;5771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2" name="Google Shape;5772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3" name="Google Shape;5773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4" name="Google Shape;5774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75" name="Google Shape;5775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6" name="Google Shape;5776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7" name="Google Shape;5777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8" name="Google Shape;5778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9" name="Google Shape;5779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0" name="Google Shape;5780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1" name="Google Shape;5781;p58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2" name="Google Shape;5782;p5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783" name="Google Shape;5783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784" name="Google Shape;5784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5" name="Google Shape;5785;p5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86" name="Google Shape;5786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87" name="Google Shape;5787;p5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88" name="Google Shape;5788;p5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89" name="Google Shape;5789;p5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90" name="Google Shape;5790;p5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791" name="Google Shape;5791;p5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2" name="Google Shape;5792;p58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793" name="Google Shape;5793;p58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794" name="Google Shape;5794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5" name="Google Shape;5795;p5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796" name="Google Shape;5796;p5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797" name="Google Shape;5797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8" name="Google Shape;5798;p58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03 : 53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99" name="Google Shape;5799;p58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800" name="Google Shape;5800;p58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801" name="Google Shape;5801;p58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2" name="Google Shape;5802;p58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3" name="Google Shape;5803;p58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4" name="Google Shape;5804;p58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5" name="Google Shape;5805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6" name="Google Shape;5806;p58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807" name="Google Shape;5807;p58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8" name="Google Shape;5808;p58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809" name="Google Shape;580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0" name="Google Shape;581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1" name="Google Shape;5811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2" name="Google Shape;581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3" name="Google Shape;5813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4" name="Google Shape;5814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5" name="Google Shape;5815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6" name="Google Shape;5816;p58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7" name="Google Shape;5817;p58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818" name="Google Shape;5818;p58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819" name="Google Shape;5819;p58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820" name="Google Shape;5820;p58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21" name="Google Shape;5821;p5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2" name="Google Shape;5822;p5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3" name="Google Shape;5823;p5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4" name="Google Shape;5824;p5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5" name="Google Shape;5825;p5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6" name="Google Shape;5826;p5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7" name="Google Shape;5827;p58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8" name="Google Shape;5828;p58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9" name="Google Shape;5829;p58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0" name="Google Shape;5830;p58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1" name="Google Shape;5831;p58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2" name="Google Shape;5832;p58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3" name="Google Shape;5833;p58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4" name="Google Shape;5834;p58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5" name="Google Shape;5835;p58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6" name="Google Shape;5836;p58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7" name="Google Shape;5837;p58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Google Shape;5838;p58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839" name="Google Shape;5839;p58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0" name="Google Shape;5840;p58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1" name="Google Shape;5841;p5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2" name="Google Shape;5842;p58"/>
          <p:cNvSpPr/>
          <p:nvPr/>
        </p:nvSpPr>
        <p:spPr>
          <a:xfrm>
            <a:off x="3887063" y="3183388"/>
            <a:ext cx="922500" cy="91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3" name="Google Shape;5843;p5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33200" y="3016800"/>
            <a:ext cx="1170000" cy="1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4" name="Google Shape;5844;p58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5845" name="Google Shape;5845;p58"/>
            <p:cNvPicPr preferRelativeResize="0"/>
            <p:nvPr/>
          </p:nvPicPr>
          <p:blipFill rotWithShape="1">
            <a:blip r:embed="rId26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6" name="Google Shape;5846;p58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1" name="Google Shape;5851;p59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5852" name="Google Shape;5852;p5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53" name="Google Shape;5853;p5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54" name="Google Shape;5854;p5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55" name="Google Shape;5855;p5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856" name="Google Shape;5856;p59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5857" name="Google Shape;5857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8" name="Google Shape;585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9" name="Google Shape;5859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0" name="Google Shape;5860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1" name="Google Shape;586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2" name="Google Shape;5862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3" name="Google Shape;586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4" name="Google Shape;5864;p59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5865" name="Google Shape;586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6" name="Google Shape;586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7" name="Google Shape;586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8" name="Google Shape;586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9" name="Google Shape;5869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0" name="Google Shape;5870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1" name="Google Shape;587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2" name="Google Shape;5872;p59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5873" name="Google Shape;5873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4" name="Google Shape;5874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5" name="Google Shape;587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6" name="Google Shape;587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7" name="Google Shape;587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8" name="Google Shape;587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9" name="Google Shape;5879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0" name="Google Shape;5880;p59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5881" name="Google Shape;5881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2" name="Google Shape;5882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3" name="Google Shape;588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4" name="Google Shape;5884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5" name="Google Shape;588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6" name="Google Shape;588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7" name="Google Shape;588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8" name="Google Shape;5888;p5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889" name="Google Shape;588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0" name="Google Shape;5890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1" name="Google Shape;5891;p5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892" name="Google Shape;5892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893" name="Google Shape;5893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4" name="Google Shape;5894;p5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95" name="Google Shape;5895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896" name="Google Shape;5896;p5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97" name="Google Shape;5897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898" name="Google Shape;5898;p5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99" name="Google Shape;5899;p59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00" name="Google Shape;5900;p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1" name="Google Shape;5901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2" name="Google Shape;5902;p5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3" name="Google Shape;5903;p59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5904" name="Google Shape;5904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5" name="Google Shape;590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6" name="Google Shape;590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7" name="Google Shape;590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8" name="Google Shape;590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9" name="Google Shape;5909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0" name="Google Shape;5910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1" name="Google Shape;5911;p59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5912" name="Google Shape;591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3" name="Google Shape;591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4" name="Google Shape;5914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5" name="Google Shape;591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6" name="Google Shape;591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7" name="Google Shape;591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8" name="Google Shape;591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9" name="Google Shape;5919;p59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5920" name="Google Shape;592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1" name="Google Shape;592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2" name="Google Shape;5922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3" name="Google Shape;592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4" name="Google Shape;5924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5" name="Google Shape;5925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6" name="Google Shape;592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7" name="Google Shape;5927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8" name="Google Shape;5928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9" name="Google Shape;5929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0" name="Google Shape;5930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931" name="Google Shape;5931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Google Shape;5932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Google Shape;5933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Google Shape;5934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Google Shape;5935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Google Shape;5936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Google Shape;5937;p59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8" name="Google Shape;5938;p5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939" name="Google Shape;5939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940" name="Google Shape;5940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1" name="Google Shape;5941;p5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942" name="Google Shape;5942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943" name="Google Shape;5943;p5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944" name="Google Shape;5944;p5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945" name="Google Shape;5945;p5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946" name="Google Shape;5946;p59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947" name="Google Shape;5947;p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8" name="Google Shape;5948;p59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5949" name="Google Shape;5949;p59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5950" name="Google Shape;5950;p5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1" name="Google Shape;5951;p5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5952" name="Google Shape;5952;p5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5953" name="Google Shape;5953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4" name="Google Shape;5954;p59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04 : 33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955" name="Google Shape;5955;p59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956" name="Google Shape;5956;p59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5957" name="Google Shape;5957;p59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8" name="Google Shape;5958;p59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9" name="Google Shape;5959;p59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0" name="Google Shape;5960;p59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1" name="Google Shape;596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2" name="Google Shape;5962;p59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5963" name="Google Shape;5963;p59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4" name="Google Shape;5964;p59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5965" name="Google Shape;596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6" name="Google Shape;596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7" name="Google Shape;5967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8" name="Google Shape;596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9" name="Google Shape;5969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0" name="Google Shape;5970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1" name="Google Shape;597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2" name="Google Shape;5972;p59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3" name="Google Shape;5973;p59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5974" name="Google Shape;5974;p59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5975" name="Google Shape;5975;p59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976" name="Google Shape;5976;p59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77" name="Google Shape;5977;p59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8" name="Google Shape;5978;p59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9" name="Google Shape;5979;p5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0" name="Google Shape;5980;p5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1" name="Google Shape;5981;p5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2" name="Google Shape;5982;p5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3" name="Google Shape;5983;p59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4" name="Google Shape;5984;p59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5" name="Google Shape;5985;p59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6" name="Google Shape;5986;p59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7" name="Google Shape;5987;p59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8" name="Google Shape;5988;p59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9" name="Google Shape;5989;p59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0" name="Google Shape;5990;p59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1" name="Google Shape;5991;p59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2" name="Google Shape;5992;p59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3" name="Google Shape;5993;p59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4" name="Google Shape;5994;p59"/>
          <p:cNvPicPr preferRelativeResize="0"/>
          <p:nvPr/>
        </p:nvPicPr>
        <p:blipFill>
          <a:blip r:embed="rId23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95" name="Google Shape;5995;p59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6" name="Google Shape;5996;p59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7" name="Google Shape;5997;p5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Google Shape;5998;p5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33200" y="3016800"/>
            <a:ext cx="1170000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9" name="Google Shape;5999;p59"/>
          <p:cNvSpPr txBox="1"/>
          <p:nvPr/>
        </p:nvSpPr>
        <p:spPr>
          <a:xfrm>
            <a:off x="3608313" y="1895950"/>
            <a:ext cx="1807500" cy="6966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EFFF0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clear</a:t>
            </a:r>
            <a:endParaRPr b="1" sz="3600">
              <a:solidFill>
                <a:srgbClr val="EFFF0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000" name="Google Shape;6000;p59"/>
          <p:cNvSpPr/>
          <p:nvPr/>
        </p:nvSpPr>
        <p:spPr>
          <a:xfrm>
            <a:off x="3564139" y="1787650"/>
            <a:ext cx="1969200" cy="91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1" name="Google Shape;6001;p59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6002" name="Google Shape;6002;p59"/>
            <p:cNvPicPr preferRelativeResize="0"/>
            <p:nvPr/>
          </p:nvPicPr>
          <p:blipFill rotWithShape="1">
            <a:blip r:embed="rId26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3" name="Google Shape;6003;p59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7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8" name="Google Shape;6008;p60"/>
          <p:cNvGrpSpPr/>
          <p:nvPr/>
        </p:nvGrpSpPr>
        <p:grpSpPr>
          <a:xfrm>
            <a:off x="411260" y="930428"/>
            <a:ext cx="8321484" cy="3971122"/>
            <a:chOff x="1538200" y="1020900"/>
            <a:chExt cx="6391800" cy="3346075"/>
          </a:xfrm>
        </p:grpSpPr>
        <p:pic>
          <p:nvPicPr>
            <p:cNvPr id="6009" name="Google Shape;6009;p6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010" name="Google Shape;6010;p6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011" name="Google Shape;6011;p6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012" name="Google Shape;6012;p6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6013" name="Google Shape;6013;p60"/>
          <p:cNvGrpSpPr/>
          <p:nvPr/>
        </p:nvGrpSpPr>
        <p:grpSpPr>
          <a:xfrm>
            <a:off x="2834300" y="4234464"/>
            <a:ext cx="2262127" cy="324013"/>
            <a:chOff x="4194625" y="3982976"/>
            <a:chExt cx="2262127" cy="324013"/>
          </a:xfrm>
        </p:grpSpPr>
        <p:pic>
          <p:nvPicPr>
            <p:cNvPr id="6014" name="Google Shape;601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5" name="Google Shape;601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6" name="Google Shape;601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7" name="Google Shape;601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8" name="Google Shape;6018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9" name="Google Shape;6019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0" name="Google Shape;6020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1" name="Google Shape;6021;p60"/>
          <p:cNvGrpSpPr/>
          <p:nvPr/>
        </p:nvGrpSpPr>
        <p:grpSpPr>
          <a:xfrm>
            <a:off x="6293325" y="4541742"/>
            <a:ext cx="2262127" cy="324013"/>
            <a:chOff x="4194625" y="3982976"/>
            <a:chExt cx="2262127" cy="324013"/>
          </a:xfrm>
        </p:grpSpPr>
        <p:pic>
          <p:nvPicPr>
            <p:cNvPr id="6022" name="Google Shape;602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3" name="Google Shape;602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4" name="Google Shape;602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5" name="Google Shape;602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6" name="Google Shape;602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7" name="Google Shape;602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8" name="Google Shape;6028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9" name="Google Shape;6029;p60"/>
          <p:cNvGrpSpPr/>
          <p:nvPr/>
        </p:nvGrpSpPr>
        <p:grpSpPr>
          <a:xfrm>
            <a:off x="6293450" y="4227417"/>
            <a:ext cx="2262127" cy="324013"/>
            <a:chOff x="4194625" y="3982976"/>
            <a:chExt cx="2262127" cy="324013"/>
          </a:xfrm>
        </p:grpSpPr>
        <p:pic>
          <p:nvPicPr>
            <p:cNvPr id="6030" name="Google Shape;6030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1" name="Google Shape;6031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2" name="Google Shape;6032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3" name="Google Shape;603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4" name="Google Shape;603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5" name="Google Shape;603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6" name="Google Shape;603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7" name="Google Shape;6037;p60"/>
          <p:cNvGrpSpPr/>
          <p:nvPr/>
        </p:nvGrpSpPr>
        <p:grpSpPr>
          <a:xfrm>
            <a:off x="589025" y="4234464"/>
            <a:ext cx="2262127" cy="324013"/>
            <a:chOff x="4194625" y="3982976"/>
            <a:chExt cx="2262127" cy="324013"/>
          </a:xfrm>
        </p:grpSpPr>
        <p:pic>
          <p:nvPicPr>
            <p:cNvPr id="6038" name="Google Shape;6038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9" name="Google Shape;6039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0" name="Google Shape;6040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1" name="Google Shape;6041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2" name="Google Shape;6042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3" name="Google Shape;604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4" name="Google Shape;604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5" name="Google Shape;6045;p6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046" name="Google Shape;6046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7" name="Google Shape;6047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8" name="Google Shape;6048;p6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049" name="Google Shape;6049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050" name="Google Shape;6050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1" name="Google Shape;6051;p6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52" name="Google Shape;6052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053" name="Google Shape;6053;p6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54" name="Google Shape;6054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055" name="Google Shape;6055;p6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56" name="Google Shape;6056;p6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057" name="Google Shape;6057;p6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58" name="Google Shape;6058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9" name="Google Shape;6059;p6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0" name="Google Shape;6060;p60"/>
          <p:cNvGrpSpPr/>
          <p:nvPr/>
        </p:nvGrpSpPr>
        <p:grpSpPr>
          <a:xfrm>
            <a:off x="2851150" y="4532364"/>
            <a:ext cx="2262127" cy="324013"/>
            <a:chOff x="4194625" y="3982976"/>
            <a:chExt cx="2262127" cy="324013"/>
          </a:xfrm>
        </p:grpSpPr>
        <p:pic>
          <p:nvPicPr>
            <p:cNvPr id="6061" name="Google Shape;6061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2" name="Google Shape;6062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3" name="Google Shape;606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4" name="Google Shape;606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5" name="Google Shape;606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6" name="Google Shape;606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7" name="Google Shape;606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8" name="Google Shape;6068;p60"/>
          <p:cNvGrpSpPr/>
          <p:nvPr/>
        </p:nvGrpSpPr>
        <p:grpSpPr>
          <a:xfrm>
            <a:off x="5096425" y="4532364"/>
            <a:ext cx="2262127" cy="324013"/>
            <a:chOff x="4194625" y="3982976"/>
            <a:chExt cx="2262127" cy="324013"/>
          </a:xfrm>
        </p:grpSpPr>
        <p:pic>
          <p:nvPicPr>
            <p:cNvPr id="6069" name="Google Shape;6069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0" name="Google Shape;6070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1" name="Google Shape;6071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2" name="Google Shape;6072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3" name="Google Shape;607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4" name="Google Shape;607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5" name="Google Shape;607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6" name="Google Shape;6076;p60"/>
          <p:cNvGrpSpPr/>
          <p:nvPr/>
        </p:nvGrpSpPr>
        <p:grpSpPr>
          <a:xfrm>
            <a:off x="589025" y="4532364"/>
            <a:ext cx="2262127" cy="324013"/>
            <a:chOff x="4194625" y="3982976"/>
            <a:chExt cx="2262127" cy="324013"/>
          </a:xfrm>
        </p:grpSpPr>
        <p:pic>
          <p:nvPicPr>
            <p:cNvPr id="6077" name="Google Shape;6077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8" name="Google Shape;6078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9" name="Google Shape;6079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0" name="Google Shape;6080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1" name="Google Shape;6081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2" name="Google Shape;6082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3" name="Google Shape;608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84" name="Google Shape;6084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5" name="Google Shape;6085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6" name="Google Shape;6086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7" name="Google Shape;6087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88" name="Google Shape;6088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9" name="Google Shape;6089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0" name="Google Shape;6090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1" name="Google Shape;6091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2" name="Google Shape;6092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3" name="Google Shape;6093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4" name="Google Shape;6094;p6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5" name="Google Shape;6095;p6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096" name="Google Shape;6096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097" name="Google Shape;6097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8" name="Google Shape;6098;p6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99" name="Google Shape;6099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100" name="Google Shape;6100;p6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101" name="Google Shape;6101;p6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102" name="Google Shape;6102;p6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103" name="Google Shape;6103;p6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104" name="Google Shape;6104;p6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5" name="Google Shape;6105;p60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- 코어룸 공략</a:t>
            </a:r>
            <a:endParaRPr sz="1800"/>
          </a:p>
        </p:txBody>
      </p:sp>
      <p:grpSp>
        <p:nvGrpSpPr>
          <p:cNvPr id="6106" name="Google Shape;6106;p60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6107" name="Google Shape;6107;p6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8" name="Google Shape;6108;p6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500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6109" name="Google Shape;6109;p6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6110" name="Google Shape;6110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1" name="Google Shape;6111;p60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04 : 33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12" name="Google Shape;6112;p60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113" name="Google Shape;6113;p60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114" name="Google Shape;6114;p60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5" name="Google Shape;6115;p60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6" name="Google Shape;6116;p60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7" name="Google Shape;6117;p60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8" name="Google Shape;6118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9" name="Google Shape;6119;p60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6120" name="Google Shape;6120;p60"/>
          <p:cNvPicPr preferRelativeResize="0"/>
          <p:nvPr/>
        </p:nvPicPr>
        <p:blipFill>
          <a:blip r:embed="rId14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1" name="Google Shape;6121;p60"/>
          <p:cNvGrpSpPr/>
          <p:nvPr/>
        </p:nvGrpSpPr>
        <p:grpSpPr>
          <a:xfrm>
            <a:off x="5096425" y="4234464"/>
            <a:ext cx="2262127" cy="324013"/>
            <a:chOff x="4194625" y="3982976"/>
            <a:chExt cx="2262127" cy="324013"/>
          </a:xfrm>
        </p:grpSpPr>
        <p:pic>
          <p:nvPicPr>
            <p:cNvPr id="6122" name="Google Shape;6122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3" name="Google Shape;6123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4" name="Google Shape;6124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5" name="Google Shape;6125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6" name="Google Shape;6126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7" name="Google Shape;612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8" name="Google Shape;6128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29" name="Google Shape;6129;p60"/>
          <p:cNvPicPr preferRelativeResize="0"/>
          <p:nvPr/>
        </p:nvPicPr>
        <p:blipFill rotWithShape="1">
          <a:blip r:embed="rId15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0" name="Google Shape;6130;p60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6131" name="Google Shape;6131;p60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6132" name="Google Shape;6132;p60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33" name="Google Shape;6133;p60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34" name="Google Shape;6134;p6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5" name="Google Shape;6135;p6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6" name="Google Shape;6136;p6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7" name="Google Shape;6137;p6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8" name="Google Shape;6138;p6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9" name="Google Shape;6139;p6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0" name="Google Shape;6140;p60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1" name="Google Shape;6141;p60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2" name="Google Shape;6142;p60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3" name="Google Shape;6143;p60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4" name="Google Shape;6144;p60"/>
            <p:cNvPicPr preferRelativeResize="0"/>
            <p:nvPr/>
          </p:nvPicPr>
          <p:blipFill rotWithShape="1">
            <a:blip r:embed="rId17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5" name="Google Shape;6145;p60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6" name="Google Shape;6146;p60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7" name="Google Shape;6147;p60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8" name="Google Shape;6148;p60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49" name="Google Shape;6149;p60"/>
          <p:cNvSpPr/>
          <p:nvPr/>
        </p:nvSpPr>
        <p:spPr>
          <a:xfrm rot="1947495">
            <a:off x="1691132" y="3346200"/>
            <a:ext cx="917298" cy="912447"/>
          </a:xfrm>
          <a:prstGeom prst="teardrop">
            <a:avLst>
              <a:gd fmla="val 91573" name="adj"/>
            </a:avLst>
          </a:prstGeom>
          <a:solidFill>
            <a:srgbClr val="00FFF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0" name="Google Shape;6150;p60"/>
          <p:cNvPicPr preferRelativeResize="0"/>
          <p:nvPr/>
        </p:nvPicPr>
        <p:blipFill rotWithShape="1">
          <a:blip r:embed="rId22">
            <a:alphaModFix/>
          </a:blip>
          <a:srcRect b="60058" l="6127" r="81034" t="26106"/>
          <a:stretch/>
        </p:blipFill>
        <p:spPr>
          <a:xfrm>
            <a:off x="3710552" y="4318081"/>
            <a:ext cx="322925" cy="3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1" name="Google Shape;6151;p60"/>
          <p:cNvPicPr preferRelativeResize="0"/>
          <p:nvPr/>
        </p:nvPicPr>
        <p:blipFill>
          <a:blip r:embed="rId23">
            <a:alphaModFix amt="78000"/>
          </a:blip>
          <a:stretch>
            <a:fillRect/>
          </a:stretch>
        </p:blipFill>
        <p:spPr>
          <a:xfrm rot="-14">
            <a:off x="3914575" y="4139927"/>
            <a:ext cx="867475" cy="17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2" name="Google Shape;6152;p60"/>
          <p:cNvPicPr preferRelativeResize="0"/>
          <p:nvPr/>
        </p:nvPicPr>
        <p:blipFill>
          <a:blip r:embed="rId24">
            <a:alphaModFix amt="98000"/>
          </a:blip>
          <a:stretch>
            <a:fillRect/>
          </a:stretch>
        </p:blipFill>
        <p:spPr>
          <a:xfrm rot="1714049">
            <a:off x="3463623" y="2917459"/>
            <a:ext cx="1710828" cy="14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6153" name="Google Shape;6153;p60"/>
          <p:cNvSpPr/>
          <p:nvPr/>
        </p:nvSpPr>
        <p:spPr>
          <a:xfrm>
            <a:off x="2166725" y="34583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4" name="Google Shape;6154;p60"/>
          <p:cNvSpPr/>
          <p:nvPr/>
        </p:nvSpPr>
        <p:spPr>
          <a:xfrm>
            <a:off x="2166725" y="3738675"/>
            <a:ext cx="177900" cy="1782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5" name="Google Shape;6155;p6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548438" y="3458375"/>
            <a:ext cx="1103700" cy="1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6" name="Google Shape;6156;p6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733200" y="3016800"/>
            <a:ext cx="1170000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7" name="Google Shape;6157;p60"/>
          <p:cNvSpPr txBox="1"/>
          <p:nvPr/>
        </p:nvSpPr>
        <p:spPr>
          <a:xfrm>
            <a:off x="3608313" y="1895950"/>
            <a:ext cx="1807500" cy="6966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EFFF0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clear</a:t>
            </a:r>
            <a:endParaRPr b="1" sz="3600">
              <a:solidFill>
                <a:srgbClr val="EFFF0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158" name="Google Shape;6158;p6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08325" y="1053050"/>
            <a:ext cx="5046650" cy="42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9" name="Google Shape;6159;p60"/>
          <p:cNvSpPr txBox="1"/>
          <p:nvPr/>
        </p:nvSpPr>
        <p:spPr>
          <a:xfrm>
            <a:off x="5346548" y="1693638"/>
            <a:ext cx="15702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EFFF0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clear</a:t>
            </a:r>
            <a:endParaRPr b="1" sz="1800">
              <a:solidFill>
                <a:srgbClr val="EFFF0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160" name="Google Shape;6160;p60"/>
          <p:cNvSpPr txBox="1"/>
          <p:nvPr/>
        </p:nvSpPr>
        <p:spPr>
          <a:xfrm>
            <a:off x="4257175" y="2138950"/>
            <a:ext cx="18456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 마력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61" name="Google Shape;6161;p60"/>
          <p:cNvSpPr txBox="1"/>
          <p:nvPr/>
        </p:nvSpPr>
        <p:spPr>
          <a:xfrm>
            <a:off x="6793199" y="2138950"/>
            <a:ext cx="9444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500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62" name="Google Shape;6162;p60"/>
          <p:cNvSpPr txBox="1"/>
          <p:nvPr/>
        </p:nvSpPr>
        <p:spPr>
          <a:xfrm>
            <a:off x="4257175" y="3030738"/>
            <a:ext cx="18456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경과 시간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63" name="Google Shape;6163;p60"/>
          <p:cNvSpPr txBox="1"/>
          <p:nvPr/>
        </p:nvSpPr>
        <p:spPr>
          <a:xfrm>
            <a:off x="6793199" y="3036388"/>
            <a:ext cx="9444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04 : 33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64" name="Google Shape;6164;p60"/>
          <p:cNvSpPr txBox="1"/>
          <p:nvPr/>
        </p:nvSpPr>
        <p:spPr>
          <a:xfrm>
            <a:off x="4257175" y="2569925"/>
            <a:ext cx="18456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플레이어 마력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65" name="Google Shape;6165;p60"/>
          <p:cNvSpPr txBox="1"/>
          <p:nvPr/>
        </p:nvSpPr>
        <p:spPr>
          <a:xfrm>
            <a:off x="6793199" y="2587675"/>
            <a:ext cx="9444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300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cxnSp>
        <p:nvCxnSpPr>
          <p:cNvPr id="6166" name="Google Shape;6166;p60"/>
          <p:cNvCxnSpPr/>
          <p:nvPr/>
        </p:nvCxnSpPr>
        <p:spPr>
          <a:xfrm>
            <a:off x="4086325" y="3597300"/>
            <a:ext cx="4113000" cy="0"/>
          </a:xfrm>
          <a:prstGeom prst="straightConnector1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7" name="Google Shape;6167;p60"/>
          <p:cNvSpPr txBox="1"/>
          <p:nvPr/>
        </p:nvSpPr>
        <p:spPr>
          <a:xfrm>
            <a:off x="4488275" y="3814500"/>
            <a:ext cx="13263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최종 보상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6168" name="Google Shape;6168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6889" y="2213349"/>
            <a:ext cx="149119" cy="1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9" name="Google Shape;6169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6889" y="2660361"/>
            <a:ext cx="149119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6170" name="Google Shape;6170;p60"/>
          <p:cNvSpPr txBox="1"/>
          <p:nvPr/>
        </p:nvSpPr>
        <p:spPr>
          <a:xfrm>
            <a:off x="6793199" y="3814500"/>
            <a:ext cx="944400" cy="2979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  <a:effectLst>
            <a:outerShdw blurRad="1428750" rotWithShape="0" algn="bl" dir="8700000" dist="238125">
              <a:srgbClr val="000000">
                <a:alpha val="3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40</a:t>
            </a:r>
            <a:r>
              <a:rPr b="1" lang="ko" sz="12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</a:t>
            </a:r>
            <a:endParaRPr b="1" sz="12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6171" name="Google Shape;617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6889" y="3887186"/>
            <a:ext cx="149119" cy="152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2" name="Google Shape;6172;p60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6173" name="Google Shape;6173;p60"/>
            <p:cNvPicPr preferRelativeResize="0"/>
            <p:nvPr/>
          </p:nvPicPr>
          <p:blipFill rotWithShape="1">
            <a:blip r:embed="rId22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4" name="Google Shape;6174;p60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6175" name="Google Shape;6175;p60"/>
          <p:cNvGrpSpPr/>
          <p:nvPr/>
        </p:nvGrpSpPr>
        <p:grpSpPr>
          <a:xfrm>
            <a:off x="5707220" y="4136238"/>
            <a:ext cx="1174604" cy="372284"/>
            <a:chOff x="3807137" y="4310988"/>
            <a:chExt cx="1695200" cy="499375"/>
          </a:xfrm>
        </p:grpSpPr>
        <p:pic>
          <p:nvPicPr>
            <p:cNvPr id="6176" name="Google Shape;6176;p6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7" name="Google Shape;6177;p60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6178" name="Google Shape;6178;p60"/>
          <p:cNvSpPr/>
          <p:nvPr/>
        </p:nvSpPr>
        <p:spPr>
          <a:xfrm>
            <a:off x="6102775" y="44100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9" name="Google Shape;6179;p60"/>
          <p:cNvSpPr/>
          <p:nvPr/>
        </p:nvSpPr>
        <p:spPr>
          <a:xfrm>
            <a:off x="6702325" y="3748150"/>
            <a:ext cx="1091700" cy="38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83" name="Shape 6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4" name="Google Shape;6184;p61"/>
          <p:cNvGrpSpPr/>
          <p:nvPr/>
        </p:nvGrpSpPr>
        <p:grpSpPr>
          <a:xfrm>
            <a:off x="313198" y="997155"/>
            <a:ext cx="8482452" cy="4146345"/>
            <a:chOff x="313198" y="997155"/>
            <a:chExt cx="8482452" cy="4146345"/>
          </a:xfrm>
        </p:grpSpPr>
        <p:grpSp>
          <p:nvGrpSpPr>
            <p:cNvPr id="6185" name="Google Shape;6185;p61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grpSp>
            <p:nvGrpSpPr>
              <p:cNvPr id="6186" name="Google Shape;6186;p61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6187" name="Google Shape;6187;p6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460823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grpSp>
              <p:nvGrpSpPr>
                <p:cNvPr id="6188" name="Google Shape;6188;p61"/>
                <p:cNvGrpSpPr/>
                <p:nvPr/>
              </p:nvGrpSpPr>
              <p:grpSpPr>
                <a:xfrm>
                  <a:off x="313198" y="997155"/>
                  <a:ext cx="8316318" cy="3938700"/>
                  <a:chOff x="313198" y="997155"/>
                  <a:chExt cx="8316318" cy="3938700"/>
                </a:xfrm>
              </p:grpSpPr>
              <p:pic>
                <p:nvPicPr>
                  <p:cNvPr id="6189" name="Google Shape;6189;p61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13198" y="997155"/>
                    <a:ext cx="4195800" cy="3938700"/>
                  </a:xfrm>
                  <a:prstGeom prst="roundRect">
                    <a:avLst>
                      <a:gd fmla="val 8715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6190" name="Google Shape;6190;p61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494016" y="997155"/>
                    <a:ext cx="4135500" cy="3938400"/>
                  </a:xfrm>
                  <a:prstGeom prst="roundRect">
                    <a:avLst>
                      <a:gd fmla="val 8698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6191" name="Google Shape;6191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2" name="Google Shape;6192;p6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93" name="Google Shape;6193;p61"/>
              <p:cNvGrpSpPr/>
              <p:nvPr/>
            </p:nvGrpSpPr>
            <p:grpSpPr>
              <a:xfrm>
                <a:off x="3141219" y="1188066"/>
                <a:ext cx="4450934" cy="207611"/>
                <a:chOff x="3592400" y="1139350"/>
                <a:chExt cx="4770050" cy="339013"/>
              </a:xfrm>
            </p:grpSpPr>
            <p:pic>
              <p:nvPicPr>
                <p:cNvPr id="6194" name="Google Shape;6194;p61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359240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6195" name="Google Shape;6195;p61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796275" y="1180875"/>
                  <a:ext cx="166650" cy="2422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96" name="Google Shape;6196;p61"/>
                <p:cNvSpPr txBox="1"/>
                <p:nvPr/>
              </p:nvSpPr>
              <p:spPr>
                <a:xfrm>
                  <a:off x="4114638" y="1254700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</a:t>
                  </a: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90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6197" name="Google Shape;6197;p61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5190675" y="1139363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198" name="Google Shape;6198;p61"/>
                <p:cNvSpPr txBox="1"/>
                <p:nvPr/>
              </p:nvSpPr>
              <p:spPr>
                <a:xfrm>
                  <a:off x="5712913" y="1254713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6199" name="Google Shape;6199;p61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678895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200" name="Google Shape;6200;p61"/>
                <p:cNvSpPr txBox="1"/>
                <p:nvPr/>
              </p:nvSpPr>
              <p:spPr>
                <a:xfrm>
                  <a:off x="7311188" y="1254525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6201" name="Google Shape;6201;p6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0331" l="9744" r="10121" t="10069"/>
                <a:stretch/>
              </p:blipFill>
              <p:spPr>
                <a:xfrm>
                  <a:off x="5346863" y="1206851"/>
                  <a:ext cx="185100" cy="1839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02" name="Google Shape;6202;p61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 rot="10800000">
                  <a:off x="7002000" y="1196639"/>
                  <a:ext cx="157450" cy="228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203" name="Google Shape;6203;p61"/>
              <p:cNvSpPr/>
              <p:nvPr/>
            </p:nvSpPr>
            <p:spPr>
              <a:xfrm>
                <a:off x="1513825" y="2099050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61"/>
              <p:cNvSpPr/>
              <p:nvPr/>
            </p:nvSpPr>
            <p:spPr>
              <a:xfrm>
                <a:off x="1359625" y="3138475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05" name="Google Shape;6205;p61"/>
              <p:cNvGrpSpPr/>
              <p:nvPr/>
            </p:nvGrpSpPr>
            <p:grpSpPr>
              <a:xfrm>
                <a:off x="1451462" y="2029150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06" name="Google Shape;6206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07" name="Google Shape;6207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8" name="Google Shape;6208;p61"/>
              <p:cNvGrpSpPr/>
              <p:nvPr/>
            </p:nvGrpSpPr>
            <p:grpSpPr>
              <a:xfrm>
                <a:off x="1297262" y="30685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09" name="Google Shape;6209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0" name="Google Shape;6210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1" name="Google Shape;6211;p61"/>
              <p:cNvGrpSpPr/>
              <p:nvPr/>
            </p:nvGrpSpPr>
            <p:grpSpPr>
              <a:xfrm>
                <a:off x="2103462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12" name="Google Shape;6212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3" name="Google Shape;6213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4" name="Google Shape;6214;p61"/>
              <p:cNvGrpSpPr/>
              <p:nvPr/>
            </p:nvGrpSpPr>
            <p:grpSpPr>
              <a:xfrm>
                <a:off x="3913312" y="38429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15" name="Google Shape;6215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6" name="Google Shape;6216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7" name="Google Shape;6217;p61"/>
              <p:cNvGrpSpPr/>
              <p:nvPr/>
            </p:nvGrpSpPr>
            <p:grpSpPr>
              <a:xfrm>
                <a:off x="5305937" y="39827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18" name="Google Shape;6218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9" name="Google Shape;6219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0" name="Google Shape;6220;p61"/>
              <p:cNvGrpSpPr/>
              <p:nvPr/>
            </p:nvGrpSpPr>
            <p:grpSpPr>
              <a:xfrm>
                <a:off x="7001737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6221" name="Google Shape;6221;p6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22" name="Google Shape;6222;p61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23" name="Google Shape;6223;p61"/>
              <p:cNvGrpSpPr/>
              <p:nvPr/>
            </p:nvGrpSpPr>
            <p:grpSpPr>
              <a:xfrm>
                <a:off x="1820350" y="16311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24" name="Google Shape;6224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25" name="Google Shape;6225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26" name="Google Shape;6226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27" name="Google Shape;6227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28" name="Google Shape;6228;p61"/>
              <p:cNvGrpSpPr/>
              <p:nvPr/>
            </p:nvGrpSpPr>
            <p:grpSpPr>
              <a:xfrm>
                <a:off x="1418425" y="20224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29" name="Google Shape;6229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30" name="Google Shape;6230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31" name="Google Shape;6231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32" name="Google Shape;6232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2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33" name="Google Shape;6233;p61"/>
              <p:cNvGrpSpPr/>
              <p:nvPr/>
            </p:nvGrpSpPr>
            <p:grpSpPr>
              <a:xfrm>
                <a:off x="1761800" y="26067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34" name="Google Shape;6234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35" name="Google Shape;6235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36" name="Google Shape;6236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37" name="Google Shape;6237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3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38" name="Google Shape;6238;p61"/>
              <p:cNvGrpSpPr/>
              <p:nvPr/>
            </p:nvGrpSpPr>
            <p:grpSpPr>
              <a:xfrm>
                <a:off x="1264225" y="30618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39" name="Google Shape;6239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40" name="Google Shape;6240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41" name="Google Shape;6241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42" name="Google Shape;6242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4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43" name="Google Shape;6243;p61"/>
              <p:cNvGrpSpPr/>
              <p:nvPr/>
            </p:nvGrpSpPr>
            <p:grpSpPr>
              <a:xfrm>
                <a:off x="2070425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44" name="Google Shape;6244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45" name="Google Shape;6245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46" name="Google Shape;6246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47" name="Google Shape;6247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5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48" name="Google Shape;6248;p61"/>
              <p:cNvGrpSpPr/>
              <p:nvPr/>
            </p:nvGrpSpPr>
            <p:grpSpPr>
              <a:xfrm>
                <a:off x="2564675" y="42269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49" name="Google Shape;6249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50" name="Google Shape;6250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51" name="Google Shape;6251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52" name="Google Shape;6252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6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53" name="Google Shape;6253;p61"/>
              <p:cNvGrpSpPr/>
              <p:nvPr/>
            </p:nvGrpSpPr>
            <p:grpSpPr>
              <a:xfrm>
                <a:off x="3880275" y="38362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54" name="Google Shape;6254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55" name="Google Shape;6255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56" name="Google Shape;6256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57" name="Google Shape;6257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7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58" name="Google Shape;6258;p61"/>
              <p:cNvGrpSpPr/>
              <p:nvPr/>
            </p:nvGrpSpPr>
            <p:grpSpPr>
              <a:xfrm>
                <a:off x="5272900" y="39760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59" name="Google Shape;6259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60" name="Google Shape;6260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61" name="Google Shape;6261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62" name="Google Shape;6262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8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6263" name="Google Shape;6263;p61"/>
              <p:cNvGrpSpPr/>
              <p:nvPr/>
            </p:nvGrpSpPr>
            <p:grpSpPr>
              <a:xfrm>
                <a:off x="6968700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64" name="Google Shape;6264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65" name="Google Shape;6265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66" name="Google Shape;6266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67" name="Google Shape;6267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10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6268" name="Google Shape;6268;p61"/>
              <p:cNvSpPr/>
              <p:nvPr/>
            </p:nvSpPr>
            <p:spPr>
              <a:xfrm>
                <a:off x="1668025" y="1868026"/>
                <a:ext cx="179121" cy="181705"/>
              </a:xfrm>
              <a:custGeom>
                <a:rect b="b" l="l" r="r" t="t"/>
                <a:pathLst>
                  <a:path extrusionOk="0" h="4556" w="5627">
                    <a:moveTo>
                      <a:pt x="5627" y="0"/>
                    </a:moveTo>
                    <a:cubicBezTo>
                      <a:pt x="4689" y="759"/>
                      <a:pt x="938" y="3797"/>
                      <a:pt x="0" y="455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69" name="Google Shape;6269;p61"/>
              <p:cNvSpPr/>
              <p:nvPr/>
            </p:nvSpPr>
            <p:spPr>
              <a:xfrm>
                <a:off x="1730399" y="2177150"/>
                <a:ext cx="594127" cy="482339"/>
              </a:xfrm>
              <a:custGeom>
                <a:rect b="b" l="l" r="r" t="t"/>
                <a:pathLst>
                  <a:path extrusionOk="0" h="22776" w="25826">
                    <a:moveTo>
                      <a:pt x="0" y="0"/>
                    </a:moveTo>
                    <a:cubicBezTo>
                      <a:pt x="4243" y="2099"/>
                      <a:pt x="23088" y="8798"/>
                      <a:pt x="25455" y="12594"/>
                    </a:cubicBezTo>
                    <a:cubicBezTo>
                      <a:pt x="27822" y="16390"/>
                      <a:pt x="16077" y="21079"/>
                      <a:pt x="14201" y="2277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70" name="Google Shape;6270;p61"/>
              <p:cNvSpPr/>
              <p:nvPr/>
            </p:nvSpPr>
            <p:spPr>
              <a:xfrm>
                <a:off x="1319675" y="2776215"/>
                <a:ext cx="468925" cy="305275"/>
              </a:xfrm>
              <a:custGeom>
                <a:rect b="b" l="l" r="r" t="t"/>
                <a:pathLst>
                  <a:path extrusionOk="0" h="12211" w="18757">
                    <a:moveTo>
                      <a:pt x="18757" y="153"/>
                    </a:moveTo>
                    <a:cubicBezTo>
                      <a:pt x="16212" y="332"/>
                      <a:pt x="6610" y="-785"/>
                      <a:pt x="3484" y="1225"/>
                    </a:cubicBezTo>
                    <a:cubicBezTo>
                      <a:pt x="358" y="3235"/>
                      <a:pt x="581" y="10380"/>
                      <a:pt x="0" y="12211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271" name="Google Shape;6271;p61"/>
              <p:cNvGrpSpPr/>
              <p:nvPr/>
            </p:nvGrpSpPr>
            <p:grpSpPr>
              <a:xfrm>
                <a:off x="6010225" y="3549212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6272" name="Google Shape;6272;p61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6273" name="Google Shape;6273;p61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274" name="Google Shape;6274;p61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6275" name="Google Shape;6275;p61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9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6276" name="Google Shape;6276;p61"/>
              <p:cNvSpPr/>
              <p:nvPr/>
            </p:nvSpPr>
            <p:spPr>
              <a:xfrm>
                <a:off x="1507250" y="3348875"/>
                <a:ext cx="594122" cy="382186"/>
              </a:xfrm>
              <a:custGeom>
                <a:rect b="b" l="l" r="r" t="t"/>
                <a:pathLst>
                  <a:path extrusionOk="0" h="16561" w="25188">
                    <a:moveTo>
                      <a:pt x="0" y="0"/>
                    </a:moveTo>
                    <a:cubicBezTo>
                      <a:pt x="1206" y="2635"/>
                      <a:pt x="3037" y="13487"/>
                      <a:pt x="7235" y="15809"/>
                    </a:cubicBezTo>
                    <a:cubicBezTo>
                      <a:pt x="11433" y="18131"/>
                      <a:pt x="22196" y="14246"/>
                      <a:pt x="25188" y="1393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77" name="Google Shape;6277;p61"/>
              <p:cNvSpPr/>
              <p:nvPr/>
            </p:nvSpPr>
            <p:spPr>
              <a:xfrm>
                <a:off x="2391500" y="3604000"/>
                <a:ext cx="568375" cy="622982"/>
              </a:xfrm>
              <a:custGeom>
                <a:rect b="b" l="l" r="r" t="t"/>
                <a:pathLst>
                  <a:path extrusionOk="0" h="23313" w="22735">
                    <a:moveTo>
                      <a:pt x="0" y="0"/>
                    </a:moveTo>
                    <a:cubicBezTo>
                      <a:pt x="3662" y="893"/>
                      <a:pt x="19070" y="1474"/>
                      <a:pt x="21973" y="5359"/>
                    </a:cubicBezTo>
                    <a:cubicBezTo>
                      <a:pt x="24876" y="9245"/>
                      <a:pt x="18176" y="20321"/>
                      <a:pt x="17417" y="2331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78" name="Google Shape;6278;p61"/>
              <p:cNvSpPr/>
              <p:nvPr/>
            </p:nvSpPr>
            <p:spPr>
              <a:xfrm>
                <a:off x="2880525" y="4066225"/>
                <a:ext cx="1085225" cy="301450"/>
              </a:xfrm>
              <a:custGeom>
                <a:rect b="b" l="l" r="r" t="t"/>
                <a:pathLst>
                  <a:path extrusionOk="0" h="12058" w="43409">
                    <a:moveTo>
                      <a:pt x="0" y="12058"/>
                    </a:moveTo>
                    <a:cubicBezTo>
                      <a:pt x="1742" y="11344"/>
                      <a:pt x="5448" y="8620"/>
                      <a:pt x="10450" y="7771"/>
                    </a:cubicBezTo>
                    <a:cubicBezTo>
                      <a:pt x="15452" y="6923"/>
                      <a:pt x="24518" y="8262"/>
                      <a:pt x="30011" y="6967"/>
                    </a:cubicBezTo>
                    <a:cubicBezTo>
                      <a:pt x="35504" y="5672"/>
                      <a:pt x="41176" y="1161"/>
                      <a:pt x="43409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79" name="Google Shape;6279;p61"/>
              <p:cNvSpPr/>
              <p:nvPr/>
            </p:nvSpPr>
            <p:spPr>
              <a:xfrm>
                <a:off x="4193500" y="3965750"/>
                <a:ext cx="1138825" cy="388450"/>
              </a:xfrm>
              <a:custGeom>
                <a:rect b="b" l="l" r="r" t="t"/>
                <a:pathLst>
                  <a:path extrusionOk="0" h="15538" w="45553">
                    <a:moveTo>
                      <a:pt x="0" y="0"/>
                    </a:moveTo>
                    <a:cubicBezTo>
                      <a:pt x="3216" y="2546"/>
                      <a:pt x="11701" y="13710"/>
                      <a:pt x="19293" y="15273"/>
                    </a:cubicBezTo>
                    <a:cubicBezTo>
                      <a:pt x="26885" y="16836"/>
                      <a:pt x="41176" y="10361"/>
                      <a:pt x="45553" y="9378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80" name="Google Shape;6280;p61"/>
              <p:cNvSpPr/>
              <p:nvPr/>
            </p:nvSpPr>
            <p:spPr>
              <a:xfrm>
                <a:off x="5584875" y="3744674"/>
                <a:ext cx="491404" cy="301459"/>
              </a:xfrm>
              <a:custGeom>
                <a:rect b="b" l="l" r="r" t="t"/>
                <a:pathLst>
                  <a:path extrusionOk="0" h="10451" w="21972">
                    <a:moveTo>
                      <a:pt x="0" y="10451"/>
                    </a:moveTo>
                    <a:cubicBezTo>
                      <a:pt x="3662" y="8709"/>
                      <a:pt x="18310" y="1742"/>
                      <a:pt x="21972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81" name="Google Shape;6281;p61"/>
              <p:cNvSpPr/>
              <p:nvPr/>
            </p:nvSpPr>
            <p:spPr>
              <a:xfrm>
                <a:off x="6330450" y="3664300"/>
                <a:ext cx="690000" cy="221500"/>
              </a:xfrm>
              <a:custGeom>
                <a:rect b="b" l="l" r="r" t="t"/>
                <a:pathLst>
                  <a:path extrusionOk="0" h="8860" w="27600">
                    <a:moveTo>
                      <a:pt x="0" y="804"/>
                    </a:moveTo>
                    <a:cubicBezTo>
                      <a:pt x="1787" y="2144"/>
                      <a:pt x="6119" y="8977"/>
                      <a:pt x="10719" y="8843"/>
                    </a:cubicBezTo>
                    <a:cubicBezTo>
                      <a:pt x="15319" y="8709"/>
                      <a:pt x="24787" y="1474"/>
                      <a:pt x="27600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82" name="Google Shape;6282;p61"/>
              <p:cNvSpPr txBox="1"/>
              <p:nvPr/>
            </p:nvSpPr>
            <p:spPr>
              <a:xfrm>
                <a:off x="3066075" y="2049825"/>
                <a:ext cx="28155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CHAPTER 1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마왕의 성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6283" name="Google Shape;6283;p61"/>
            <p:cNvSpPr/>
            <p:nvPr/>
          </p:nvSpPr>
          <p:spPr>
            <a:xfrm>
              <a:off x="1436875" y="2011900"/>
              <a:ext cx="308100" cy="3081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50000">
                  <a:srgbClr val="FFFFFF">
                    <a:alpha val="0"/>
                  </a:srgbClr>
                </a:gs>
                <a:gs pos="100000">
                  <a:srgbClr val="FFFF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84" name="Google Shape;6284;p6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64800" y="1137550"/>
              <a:ext cx="5030850" cy="400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5" name="Google Shape;6285;p61"/>
            <p:cNvSpPr txBox="1"/>
            <p:nvPr/>
          </p:nvSpPr>
          <p:spPr>
            <a:xfrm>
              <a:off x="4872475" y="1619775"/>
              <a:ext cx="28155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마법사 </a:t>
              </a:r>
              <a:endParaRPr b="1" sz="12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( 추천      100 )</a:t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286" name="Google Shape;6286;p6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52147" y="4032525"/>
              <a:ext cx="1211215" cy="3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7" name="Google Shape;6287;p61"/>
            <p:cNvSpPr/>
            <p:nvPr/>
          </p:nvSpPr>
          <p:spPr>
            <a:xfrm>
              <a:off x="4273900" y="2113225"/>
              <a:ext cx="4046100" cy="185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61"/>
            <p:cNvSpPr/>
            <p:nvPr/>
          </p:nvSpPr>
          <p:spPr>
            <a:xfrm>
              <a:off x="634550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61"/>
            <p:cNvSpPr/>
            <p:nvPr/>
          </p:nvSpPr>
          <p:spPr>
            <a:xfrm>
              <a:off x="432245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0" name="Google Shape;6290;p61"/>
            <p:cNvGrpSpPr/>
            <p:nvPr/>
          </p:nvGrpSpPr>
          <p:grpSpPr>
            <a:xfrm>
              <a:off x="8121253" y="2177150"/>
              <a:ext cx="165257" cy="1733237"/>
              <a:chOff x="4700325" y="337912"/>
              <a:chExt cx="223200" cy="2287800"/>
            </a:xfrm>
          </p:grpSpPr>
          <p:sp>
            <p:nvSpPr>
              <p:cNvPr id="6291" name="Google Shape;6291;p61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292" name="Google Shape;6292;p61"/>
              <p:cNvSpPr txBox="1"/>
              <p:nvPr/>
            </p:nvSpPr>
            <p:spPr>
              <a:xfrm rot="5400000">
                <a:off x="3668025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6293" name="Google Shape;6293;p61"/>
            <p:cNvSpPr txBox="1"/>
            <p:nvPr/>
          </p:nvSpPr>
          <p:spPr>
            <a:xfrm>
              <a:off x="6363950" y="2177150"/>
              <a:ext cx="1757400" cy="17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Gungsuh"/>
                  <a:ea typeface="Gungsuh"/>
                  <a:cs typeface="Gungsuh"/>
                  <a:sym typeface="Gungsuh"/>
                </a:rPr>
                <a:t>[ 말랑이왕 ]은 던전을 수습하던 중 던전의 코어에 기이한 마력이 섞여 들어갔음을 알아차린다.</a:t>
              </a:r>
              <a:endParaRPr sz="800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Gungsuh"/>
                  <a:ea typeface="Gungsuh"/>
                  <a:cs typeface="Gungsuh"/>
                  <a:sym typeface="Gungsuh"/>
                </a:rPr>
                <a:t>처음 겪는 문제에 당황한 [말랑이왕].</a:t>
              </a:r>
              <a:endParaRPr sz="800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800">
                  <a:solidFill>
                    <a:srgbClr val="FFFFFF"/>
                  </a:solidFill>
                  <a:latin typeface="Gungsuh"/>
                  <a:ea typeface="Gungsuh"/>
                  <a:cs typeface="Gungsuh"/>
                  <a:sym typeface="Gungsuh"/>
                </a:rPr>
                <a:t> 문제를 해결 하기 위해 코어의 마력을 뽑아낸 뒤 영지의 마법사에게 조사를 부탁하기 위해 이동한다.</a:t>
              </a:r>
              <a:endParaRPr sz="800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6294" name="Google Shape;6294;p61"/>
            <p:cNvGrpSpPr/>
            <p:nvPr/>
          </p:nvGrpSpPr>
          <p:grpSpPr>
            <a:xfrm>
              <a:off x="4855899" y="3647051"/>
              <a:ext cx="790001" cy="213051"/>
              <a:chOff x="1671138" y="3378075"/>
              <a:chExt cx="790001" cy="308100"/>
            </a:xfrm>
          </p:grpSpPr>
          <p:pic>
            <p:nvPicPr>
              <p:cNvPr id="6295" name="Google Shape;6295;p61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71138" y="3378075"/>
                <a:ext cx="790001" cy="30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96" name="Google Shape;6296;p61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779246" y="3455074"/>
                <a:ext cx="164100" cy="154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97" name="Google Shape;6297;p61"/>
            <p:cNvSpPr txBox="1"/>
            <p:nvPr/>
          </p:nvSpPr>
          <p:spPr>
            <a:xfrm>
              <a:off x="4346300" y="2201050"/>
              <a:ext cx="1893300" cy="2568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 말랑이왕  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300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6298" name="Google Shape;6298;p61"/>
            <p:cNvSpPr txBox="1"/>
            <p:nvPr/>
          </p:nvSpPr>
          <p:spPr>
            <a:xfrm>
              <a:off x="5092250" y="3679200"/>
              <a:ext cx="599100" cy="1809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자세히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299" name="Google Shape;6299;p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19225" y="2249100"/>
              <a:ext cx="115225" cy="1675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00" name="Google Shape;6300;p61"/>
            <p:cNvGrpSpPr/>
            <p:nvPr/>
          </p:nvGrpSpPr>
          <p:grpSpPr>
            <a:xfrm>
              <a:off x="4811629" y="2634925"/>
              <a:ext cx="1407547" cy="914354"/>
              <a:chOff x="4124988" y="2468720"/>
              <a:chExt cx="1646832" cy="1028404"/>
            </a:xfrm>
          </p:grpSpPr>
          <p:sp>
            <p:nvSpPr>
              <p:cNvPr id="6301" name="Google Shape;6301;p61"/>
              <p:cNvSpPr txBox="1"/>
              <p:nvPr/>
            </p:nvSpPr>
            <p:spPr>
              <a:xfrm>
                <a:off x="4124997" y="2740089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2" name="Google Shape;6302;p61"/>
              <p:cNvSpPr txBox="1"/>
              <p:nvPr/>
            </p:nvSpPr>
            <p:spPr>
              <a:xfrm>
                <a:off x="5010365" y="27382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3" name="Google Shape;6303;p61"/>
              <p:cNvSpPr txBox="1"/>
              <p:nvPr/>
            </p:nvSpPr>
            <p:spPr>
              <a:xfrm>
                <a:off x="4124988" y="3014116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4" name="Google Shape;6304;p61"/>
              <p:cNvSpPr txBox="1"/>
              <p:nvPr/>
            </p:nvSpPr>
            <p:spPr>
              <a:xfrm>
                <a:off x="5010356" y="301490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5" name="Google Shape;6305;p61"/>
              <p:cNvSpPr txBox="1"/>
              <p:nvPr/>
            </p:nvSpPr>
            <p:spPr>
              <a:xfrm>
                <a:off x="5010365" y="329792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공격속도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6" name="Google Shape;6306;p61"/>
              <p:cNvSpPr txBox="1"/>
              <p:nvPr/>
            </p:nvSpPr>
            <p:spPr>
              <a:xfrm>
                <a:off x="4124997" y="32976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7" name="Google Shape;6307;p61"/>
              <p:cNvSpPr txBox="1"/>
              <p:nvPr/>
            </p:nvSpPr>
            <p:spPr>
              <a:xfrm>
                <a:off x="4124988" y="2483500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8" name="Google Shape;6308;p61"/>
              <p:cNvSpPr txBox="1"/>
              <p:nvPr/>
            </p:nvSpPr>
            <p:spPr>
              <a:xfrm>
                <a:off x="5010356" y="248506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309" name="Google Shape;6309;p61"/>
              <p:cNvSpPr txBox="1"/>
              <p:nvPr/>
            </p:nvSpPr>
            <p:spPr>
              <a:xfrm>
                <a:off x="4703329" y="2468720"/>
                <a:ext cx="4038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10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6310" name="Google Shape;6310;p61"/>
              <p:cNvSpPr txBox="1"/>
              <p:nvPr/>
            </p:nvSpPr>
            <p:spPr>
              <a:xfrm>
                <a:off x="5573519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6311" name="Google Shape;6311;p61"/>
              <p:cNvSpPr txBox="1"/>
              <p:nvPr/>
            </p:nvSpPr>
            <p:spPr>
              <a:xfrm>
                <a:off x="5573519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6312" name="Google Shape;6312;p61"/>
              <p:cNvSpPr txBox="1"/>
              <p:nvPr/>
            </p:nvSpPr>
            <p:spPr>
              <a:xfrm>
                <a:off x="4749696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</p:grpSp>
        <p:sp>
          <p:nvSpPr>
            <p:cNvPr id="6313" name="Google Shape;6313;p61"/>
            <p:cNvSpPr txBox="1"/>
            <p:nvPr/>
          </p:nvSpPr>
          <p:spPr>
            <a:xfrm>
              <a:off x="7217400" y="4062675"/>
              <a:ext cx="1122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출정</a:t>
              </a:r>
              <a:endParaRPr b="1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6314" name="Google Shape;6314;p61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6315" name="Google Shape;6315;p61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6316" name="Google Shape;6316;p61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61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61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61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20" name="Google Shape;6320;p6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92826" y="2509900"/>
            <a:ext cx="11232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1" name="Google Shape;6321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27475" y="3481200"/>
            <a:ext cx="1224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2" name="Google Shape;6322;p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864" y="3475000"/>
            <a:ext cx="1224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3" name="Google Shape;6323;p61"/>
          <p:cNvSpPr txBox="1"/>
          <p:nvPr/>
        </p:nvSpPr>
        <p:spPr>
          <a:xfrm>
            <a:off x="5305937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15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6324" name="Google Shape;6324;p61"/>
          <p:cNvSpPr txBox="1"/>
          <p:nvPr/>
        </p:nvSpPr>
        <p:spPr>
          <a:xfrm>
            <a:off x="5305937" y="31118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6325" name="Google Shape;6325;p61"/>
          <p:cNvSpPr txBox="1"/>
          <p:nvPr/>
        </p:nvSpPr>
        <p:spPr>
          <a:xfrm>
            <a:off x="6008962" y="26349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9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6326" name="Google Shape;6326;p61"/>
          <p:cNvSpPr txBox="1"/>
          <p:nvPr/>
        </p:nvSpPr>
        <p:spPr>
          <a:xfrm>
            <a:off x="6008962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8</a:t>
            </a:r>
            <a:endParaRPr b="1" sz="600">
              <a:solidFill>
                <a:srgbClr val="EFEFEF"/>
              </a:solidFill>
            </a:endParaRPr>
          </a:p>
        </p:txBody>
      </p:sp>
      <p:pic>
        <p:nvPicPr>
          <p:cNvPr id="6327" name="Google Shape;632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550" y="1928843"/>
            <a:ext cx="122400" cy="17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8" name="Google Shape;6328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9" name="Google Shape;6329;p61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330" name="Google Shape;6330;p61"/>
          <p:cNvSpPr/>
          <p:nvPr/>
        </p:nvSpPr>
        <p:spPr>
          <a:xfrm>
            <a:off x="3590525" y="1097575"/>
            <a:ext cx="1091700" cy="38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4" name="Shape 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5" name="Google Shape;6335;p6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6336" name="Google Shape;6336;p6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337" name="Google Shape;6337;p6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338" name="Google Shape;6338;p6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339" name="Google Shape;6339;p6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6340" name="Google Shape;6340;p6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341" name="Google Shape;6341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2" name="Google Shape;6342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3" name="Google Shape;6343;p6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344" name="Google Shape;6344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345" name="Google Shape;6345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6" name="Google Shape;6346;p6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347" name="Google Shape;6347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348" name="Google Shape;6348;p6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349" name="Google Shape;6349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350" name="Google Shape;6350;p6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351" name="Google Shape;6351;p62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352" name="Google Shape;6352;p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53" name="Google Shape;6353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4" name="Google Shape;6354;p6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5" name="Google Shape;6355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6" name="Google Shape;635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7" name="Google Shape;6357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8" name="Google Shape;6358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9" name="Google Shape;6359;p62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6360" name="Google Shape;6360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1" name="Google Shape;6361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2" name="Google Shape;6362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3" name="Google Shape;6363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4" name="Google Shape;6364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5" name="Google Shape;6365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6" name="Google Shape;6366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7" name="Google Shape;6367;p6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6368" name="Google Shape;6368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9" name="Google Shape;6369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0" name="Google Shape;6370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1" name="Google Shape;6371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2" name="Google Shape;6372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3" name="Google Shape;6373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4" name="Google Shape;6374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5" name="Google Shape;6375;p62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6376" name="Google Shape;6376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7" name="Google Shape;6377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8" name="Google Shape;6378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9" name="Google Shape;6379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0" name="Google Shape;6380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1" name="Google Shape;6381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2" name="Google Shape;6382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3" name="Google Shape;6383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4" name="Google Shape;6384;p6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6385" name="Google Shape;6385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6" name="Google Shape;6386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7" name="Google Shape;6387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8" name="Google Shape;6388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9" name="Google Shape;6389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0" name="Google Shape;6390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1" name="Google Shape;6391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2" name="Google Shape;6392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3" name="Google Shape;6393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5" name="Google Shape;6395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Google Shape;6396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7" name="Google Shape;6397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8" name="Google Shape;6398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9" name="Google Shape;6399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0" name="Google Shape;6400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1" name="Google Shape;6401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2" name="Google Shape;6402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3" name="Google Shape;6403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4" name="Google Shape;6404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405" name="Google Shape;6405;p6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406" name="Google Shape;6406;p6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407" name="Google Shape;6407;p6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8" name="Google Shape;6408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9" name="Google Shape;6409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0" name="Google Shape;6410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1" name="Google Shape;6411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2" name="Google Shape;6412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3" name="Google Shape;6413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14" name="Google Shape;6414;p6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415" name="Google Shape;6415;p6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6" name="Google Shape;6416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7" name="Google Shape;6417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8" name="Google Shape;6418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9" name="Google Shape;6419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0" name="Google Shape;6420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1" name="Google Shape;6421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22" name="Google Shape;6422;p6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6423" name="Google Shape;6423;p6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4" name="Google Shape;6424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5" name="Google Shape;6425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6" name="Google Shape;6426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7" name="Google Shape;6427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8" name="Google Shape;6428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9" name="Google Shape;6429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30" name="Google Shape;6430;p6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6431" name="Google Shape;6431;p6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2" name="Google Shape;6432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3" name="Google Shape;6433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4" name="Google Shape;6434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5" name="Google Shape;6435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6" name="Google Shape;6436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7" name="Google Shape;6437;p6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438" name="Google Shape;6438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9" name="Google Shape;6439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0" name="Google Shape;6440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1" name="Google Shape;6441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2" name="Google Shape;6442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3" name="Google Shape;6443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4" name="Google Shape;6444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5" name="Google Shape;6445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6" name="Google Shape;6446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7" name="Google Shape;6447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8" name="Google Shape;6448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9" name="Google Shape;6449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Google Shape;6450;p6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Google Shape;6451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2" name="Google Shape;6452;p6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453" name="Google Shape;6453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454" name="Google Shape;6454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5" name="Google Shape;6455;p6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456" name="Google Shape;6456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457" name="Google Shape;6457;p6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458" name="Google Shape;6458;p6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459" name="Google Shape;6459;p6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460" name="Google Shape;6460;p62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461" name="Google Shape;6461;p6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2" name="Google Shape;6462;p62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기본 조작법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6463" name="Google Shape;6463;p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43950" y="3219275"/>
            <a:ext cx="1103700" cy="10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4" name="Google Shape;6464;p62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6465" name="Google Shape;6465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6" name="Google Shape;6466;p6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 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6467" name="Google Shape;6467;p6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6468" name="Google Shape;6468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9" name="Google Shape;6469;p62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470" name="Google Shape;6470;p62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471" name="Google Shape;6471;p62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472" name="Google Shape;6472;p62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3" name="Google Shape;6473;p62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4" name="Google Shape;6474;p62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5" name="Google Shape;6475;p62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6" name="Google Shape;647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7" name="Google Shape;6477;p62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6478" name="Google Shape;6478;p62"/>
          <p:cNvPicPr preferRelativeResize="0"/>
          <p:nvPr/>
        </p:nvPicPr>
        <p:blipFill>
          <a:blip r:embed="rId16">
            <a:alphaModFix amt="80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9" name="Google Shape;6479;p62"/>
          <p:cNvPicPr preferRelativeResize="0"/>
          <p:nvPr/>
        </p:nvPicPr>
        <p:blipFill rotWithShape="1">
          <a:blip r:embed="rId17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0" name="Google Shape;6480;p62"/>
          <p:cNvGrpSpPr/>
          <p:nvPr/>
        </p:nvGrpSpPr>
        <p:grpSpPr>
          <a:xfrm>
            <a:off x="812275" y="3738679"/>
            <a:ext cx="7842709" cy="1121137"/>
            <a:chOff x="812275" y="3685088"/>
            <a:chExt cx="7842709" cy="1121137"/>
          </a:xfrm>
        </p:grpSpPr>
        <p:grpSp>
          <p:nvGrpSpPr>
            <p:cNvPr id="6481" name="Google Shape;6481;p62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6482" name="Google Shape;6482;p62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483" name="Google Shape;6483;p62"/>
              <p:cNvPicPr preferRelativeResize="0"/>
              <p:nvPr/>
            </p:nvPicPr>
            <p:blipFill rotWithShape="1">
              <a:blip r:embed="rId18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84" name="Google Shape;6484;p62"/>
            <p:cNvPicPr preferRelativeResize="0"/>
            <p:nvPr/>
          </p:nvPicPr>
          <p:blipFill rotWithShape="1">
            <a:blip r:embed="rId19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5" name="Google Shape;6485;p62"/>
            <p:cNvPicPr preferRelativeResize="0"/>
            <p:nvPr/>
          </p:nvPicPr>
          <p:blipFill rotWithShape="1">
            <a:blip r:embed="rId19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6" name="Google Shape;6486;p62"/>
            <p:cNvPicPr preferRelativeResize="0"/>
            <p:nvPr/>
          </p:nvPicPr>
          <p:blipFill rotWithShape="1">
            <a:blip r:embed="rId19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7" name="Google Shape;6487;p62"/>
            <p:cNvPicPr preferRelativeResize="0"/>
            <p:nvPr/>
          </p:nvPicPr>
          <p:blipFill rotWithShape="1">
            <a:blip r:embed="rId19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8" name="Google Shape;6488;p62"/>
            <p:cNvPicPr preferRelativeResize="0"/>
            <p:nvPr/>
          </p:nvPicPr>
          <p:blipFill rotWithShape="1">
            <a:blip r:embed="rId19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9" name="Google Shape;6489;p62"/>
            <p:cNvPicPr preferRelativeResize="0"/>
            <p:nvPr/>
          </p:nvPicPr>
          <p:blipFill rotWithShape="1">
            <a:blip r:embed="rId19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0" name="Google Shape;6490;p62"/>
            <p:cNvPicPr preferRelativeResize="0"/>
            <p:nvPr/>
          </p:nvPicPr>
          <p:blipFill rotWithShape="1">
            <a:blip r:embed="rId19">
              <a:alphaModFix amt="80000"/>
            </a:blip>
            <a:srcRect b="0" l="52256" r="34183" t="75142"/>
            <a:stretch/>
          </p:blipFill>
          <p:spPr>
            <a:xfrm flipH="1">
              <a:off x="3657486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1" name="Google Shape;6491;p62"/>
            <p:cNvPicPr preferRelativeResize="0"/>
            <p:nvPr/>
          </p:nvPicPr>
          <p:blipFill rotWithShape="1">
            <a:blip r:embed="rId19">
              <a:alphaModFix amt="80000"/>
            </a:blip>
            <a:srcRect b="0" l="52256" r="34183" t="75142"/>
            <a:stretch/>
          </p:blipFill>
          <p:spPr>
            <a:xfrm flipH="1">
              <a:off x="41125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2" name="Google Shape;6492;p62"/>
            <p:cNvPicPr preferRelativeResize="0"/>
            <p:nvPr/>
          </p:nvPicPr>
          <p:blipFill rotWithShape="1">
            <a:blip r:embed="rId19">
              <a:alphaModFix amt="80000"/>
            </a:blip>
            <a:srcRect b="0" l="52256" r="34183" t="75142"/>
            <a:stretch/>
          </p:blipFill>
          <p:spPr>
            <a:xfrm flipH="1">
              <a:off x="4544834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3" name="Google Shape;6493;p62"/>
            <p:cNvPicPr preferRelativeResize="0"/>
            <p:nvPr/>
          </p:nvPicPr>
          <p:blipFill rotWithShape="1">
            <a:blip r:embed="rId19">
              <a:alphaModFix amt="80000"/>
            </a:blip>
            <a:srcRect b="0" l="52256" r="34183" t="75142"/>
            <a:stretch/>
          </p:blipFill>
          <p:spPr>
            <a:xfrm flipH="1">
              <a:off x="4994552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4" name="Google Shape;6494;p62"/>
            <p:cNvPicPr preferRelativeResize="0"/>
            <p:nvPr/>
          </p:nvPicPr>
          <p:blipFill rotWithShape="1">
            <a:blip r:embed="rId19">
              <a:alphaModFix amt="80000"/>
            </a:blip>
            <a:srcRect b="0" l="52256" r="34183" t="75142"/>
            <a:stretch/>
          </p:blipFill>
          <p:spPr>
            <a:xfrm flipH="1">
              <a:off x="3210449" y="42155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5" name="Google Shape;6495;p62"/>
            <p:cNvPicPr preferRelativeResize="0"/>
            <p:nvPr/>
          </p:nvPicPr>
          <p:blipFill>
            <a:blip r:embed="rId20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6" name="Google Shape;6496;p62"/>
            <p:cNvPicPr preferRelativeResize="0"/>
            <p:nvPr/>
          </p:nvPicPr>
          <p:blipFill>
            <a:blip r:embed="rId21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7" name="Google Shape;6497;p62"/>
            <p:cNvPicPr preferRelativeResize="0"/>
            <p:nvPr/>
          </p:nvPicPr>
          <p:blipFill>
            <a:blip r:embed="rId22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8" name="Google Shape;6498;p62"/>
            <p:cNvPicPr preferRelativeResize="0"/>
            <p:nvPr/>
          </p:nvPicPr>
          <p:blipFill>
            <a:blip r:embed="rId23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99" name="Google Shape;6499;p62"/>
          <p:cNvGrpSpPr/>
          <p:nvPr/>
        </p:nvGrpSpPr>
        <p:grpSpPr>
          <a:xfrm>
            <a:off x="3232660" y="4332824"/>
            <a:ext cx="409734" cy="306914"/>
            <a:chOff x="2445627" y="2645061"/>
            <a:chExt cx="409733" cy="306914"/>
          </a:xfrm>
        </p:grpSpPr>
        <p:pic>
          <p:nvPicPr>
            <p:cNvPr id="6500" name="Google Shape;6500;p62"/>
            <p:cNvPicPr preferRelativeResize="0"/>
            <p:nvPr/>
          </p:nvPicPr>
          <p:blipFill rotWithShape="1">
            <a:blip r:embed="rId24">
              <a:alphaModFix/>
            </a:blip>
            <a:srcRect b="81457" l="6127" r="81034" t="7251"/>
            <a:stretch/>
          </p:blipFill>
          <p:spPr>
            <a:xfrm>
              <a:off x="2445627" y="2645061"/>
              <a:ext cx="322925" cy="274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1" name="Google Shape;6501;p62"/>
            <p:cNvSpPr txBox="1"/>
            <p:nvPr/>
          </p:nvSpPr>
          <p:spPr>
            <a:xfrm>
              <a:off x="2488761" y="2833475"/>
              <a:ext cx="366600" cy="1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</a:t>
              </a:r>
              <a:endParaRPr b="1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606" name="Google Shape;606;p18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607" name="Google Shape;60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1" name="Google Shape;611;p18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8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18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614" name="Google Shape;6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" name="Google Shape;619;p18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620" name="Google Shape;62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" name="Google Shape;625;p18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626" name="Google Shape;62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" name="Google Shape;62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" name="Google Shape;630;p18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631" name="Google Shape;63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" name="Google Shape;636;p18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637" name="Google Shape;6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" name="Google Shape;63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Google Shape;64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p18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643" name="Google Shape;64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" name="Google Shape;647;p18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648" name="Google Shape;64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" name="Google Shape;652;p1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53" name="Google Shape;653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1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56" name="Google Shape;656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57" name="Google Shape;657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1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59" name="Google Shape;659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60" name="Google Shape;660;p1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61" name="Google Shape;661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62" name="Google Shape;662;p1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63" name="Google Shape;663;p1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64" name="Google Shape;664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5" name="Google Shape;66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1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1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69" name="Google Shape;669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70" name="Google Shape;670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1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2" name="Google Shape;672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73" name="Google Shape;673;p1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4" name="Google Shape;674;p18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75" name="Google Shape;675;p1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6" name="Google Shape;676;p18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77" name="Google Shape;677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p18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679" name="Google Shape;679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18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681" name="Google Shape;681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1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683" name="Google Shape;683;p1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684" name="Google Shape;684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8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86" name="Google Shape;686;p18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87" name="Google Shape;687;p18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88" name="Google Shape;688;p18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8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8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8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8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694" name="Google Shape;694;p18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695" name="Google Shape;695;p18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696" name="Google Shape;696;p18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97" name="Google Shape;697;p18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8" name="Google Shape;698;p1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18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1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8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4" name="Google Shape;704;p18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705" name="Google Shape;705;p1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Google Shape;706;p1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7" name="Google Shape;707;p1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8" name="Google Shape;708;p1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" name="Google Shape;709;p18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0" name="Google Shape;710;p18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8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18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18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4" name="Google Shape;714;p18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8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8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8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8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8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8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8"/>
          <p:cNvSpPr/>
          <p:nvPr/>
        </p:nvSpPr>
        <p:spPr>
          <a:xfrm>
            <a:off x="3140900" y="17985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727" name="Google Shape;727;p19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728" name="Google Shape;72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2" name="Google Shape;732;p19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9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19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735" name="Google Shape;73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" name="Google Shape;740;p19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741" name="Google Shape;74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19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747" name="Google Shape;74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1" name="Google Shape;751;p19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752" name="Google Shape;75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19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758" name="Google Shape;75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19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764" name="Google Shape;76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19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769" name="Google Shape;76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3" name="Google Shape;773;p1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774" name="Google Shape;77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p1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777" name="Google Shape;777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778" name="Google Shape;778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1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80" name="Google Shape;780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81" name="Google Shape;781;p1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82" name="Google Shape;782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83" name="Google Shape;783;p1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84" name="Google Shape;784;p19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85" name="Google Shape;785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6" name="Google Shape;78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7" name="Google Shape;787;p1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1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790" name="Google Shape;790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791" name="Google Shape;79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1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93" name="Google Shape;793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94" name="Google Shape;794;p1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95" name="Google Shape;795;p19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96" name="Google Shape;796;p1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97" name="Google Shape;797;p19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98" name="Google Shape;798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9" name="Google Shape;799;p19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</a:t>
            </a:r>
            <a:r>
              <a:rPr lang="ko" sz="1800"/>
              <a:t> </a:t>
            </a:r>
            <a:endParaRPr sz="1800"/>
          </a:p>
        </p:txBody>
      </p:sp>
      <p:pic>
        <p:nvPicPr>
          <p:cNvPr id="800" name="Google Shape;800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19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802" name="Google Shape;802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1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804" name="Google Shape;804;p1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805" name="Google Shape;805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9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807" name="Google Shape;807;p19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808" name="Google Shape;808;p19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809" name="Google Shape;809;p19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9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9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9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9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815" name="Google Shape;815;p19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816" name="Google Shape;816;p19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817" name="Google Shape;817;p19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18" name="Google Shape;818;p19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19" name="Google Shape;819;p19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p19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1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9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5" name="Google Shape;825;p19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826" name="Google Shape;826;p19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7" name="Google Shape;827;p19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8" name="Google Shape;828;p19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Google Shape;829;p19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p19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1" name="Google Shape;831;p19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19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19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19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5" name="Google Shape;835;p19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9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9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9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9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9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9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9"/>
          <p:cNvSpPr/>
          <p:nvPr/>
        </p:nvSpPr>
        <p:spPr>
          <a:xfrm>
            <a:off x="3140900" y="17985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730363" y="1067825"/>
            <a:ext cx="3343425" cy="380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9"/>
          <p:cNvGrpSpPr/>
          <p:nvPr/>
        </p:nvGrpSpPr>
        <p:grpSpPr>
          <a:xfrm>
            <a:off x="3140930" y="1798457"/>
            <a:ext cx="2522262" cy="559128"/>
            <a:chOff x="2047946" y="1899094"/>
            <a:chExt cx="4171096" cy="2458785"/>
          </a:xfrm>
        </p:grpSpPr>
        <p:pic>
          <p:nvPicPr>
            <p:cNvPr id="845" name="Google Shape;845;p19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2047946" y="1899094"/>
              <a:ext cx="4171096" cy="2458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19"/>
            <p:cNvSpPr txBox="1"/>
            <p:nvPr/>
          </p:nvSpPr>
          <p:spPr>
            <a:xfrm>
              <a:off x="2293182" y="2552749"/>
              <a:ext cx="3680400" cy="12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메인화면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847" name="Google Shape;847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40900" y="2261106"/>
            <a:ext cx="2522200" cy="55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40900" y="2733592"/>
            <a:ext cx="2522200" cy="55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40900" y="3147781"/>
            <a:ext cx="2522200" cy="55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40900" y="3620267"/>
            <a:ext cx="2522200" cy="5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9"/>
          <p:cNvSpPr txBox="1"/>
          <p:nvPr/>
        </p:nvSpPr>
        <p:spPr>
          <a:xfrm>
            <a:off x="3289375" y="2376873"/>
            <a:ext cx="2225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저장하기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3289375" y="2847235"/>
            <a:ext cx="2225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불러오기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853" name="Google Shape;853;p19"/>
          <p:cNvSpPr txBox="1"/>
          <p:nvPr/>
        </p:nvSpPr>
        <p:spPr>
          <a:xfrm>
            <a:off x="3289375" y="3284123"/>
            <a:ext cx="2225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시스템 설정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3289363" y="3763048"/>
            <a:ext cx="22254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게임으로 돌아가기 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860" name="Google Shape;860;p20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861" name="Google Shape;86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5" name="Google Shape;865;p20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0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20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868" name="Google Shape;86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3" name="Google Shape;873;p20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874" name="Google Shape;87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9" name="Google Shape;879;p20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880" name="Google Shape;88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20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885" name="Google Shape;88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0" name="Google Shape;890;p20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891" name="Google Shape;89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20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897" name="Google Shape;89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p20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902" name="Google Shape;9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4" name="Google Shape;90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6" name="Google Shape;906;p2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907" name="Google Shape;90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9" name="Google Shape;909;p2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910" name="Google Shape;910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911" name="Google Shape;91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2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13" name="Google Shape;913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14" name="Google Shape;914;p2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15" name="Google Shape;915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16" name="Google Shape;916;p2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17" name="Google Shape;917;p2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18" name="Google Shape;918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9" name="Google Shape;91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0" name="Google Shape;920;p2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2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923" name="Google Shape;923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924" name="Google Shape;924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5" name="Google Shape;925;p2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26" name="Google Shape;926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27" name="Google Shape;927;p2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28" name="Google Shape;928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29" name="Google Shape;929;p2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30" name="Google Shape;930;p2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31" name="Google Shape;931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2" name="Google Shape;932;p20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상태창</a:t>
            </a:r>
            <a:r>
              <a:rPr lang="ko" sz="1800"/>
              <a:t> </a:t>
            </a:r>
            <a:endParaRPr sz="1800"/>
          </a:p>
        </p:txBody>
      </p:sp>
      <p:pic>
        <p:nvPicPr>
          <p:cNvPr id="933" name="Google Shape;933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20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935" name="Google Shape;935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2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937" name="Google Shape;937;p2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938" name="Google Shape;938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20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940" name="Google Shape;940;p20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941" name="Google Shape;941;p20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942" name="Google Shape;942;p20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0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0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0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0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948" name="Google Shape;948;p20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949" name="Google Shape;949;p20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950" name="Google Shape;950;p20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51" name="Google Shape;951;p20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2" name="Google Shape;952;p2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0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2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20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8" name="Google Shape;958;p20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959" name="Google Shape;959;p2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0" name="Google Shape;960;p2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1" name="Google Shape;961;p2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2" name="Google Shape;962;p2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3" name="Google Shape;963;p20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64" name="Google Shape;964;p20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0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6" name="Google Shape;966;p20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20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8" name="Google Shape;968;p20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20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0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0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0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20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20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0"/>
          <p:cNvSpPr/>
          <p:nvPr/>
        </p:nvSpPr>
        <p:spPr>
          <a:xfrm>
            <a:off x="590675" y="1442600"/>
            <a:ext cx="914100" cy="92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21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981" name="Google Shape;981;p21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982" name="Google Shape;982;p21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1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1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85" name="Google Shape;985;p21"/>
              <p:cNvCxnSpPr>
                <a:stCxn id="986" idx="2"/>
                <a:endCxn id="987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86" name="Google Shape;986;p21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988" name="Google Shape;988;p21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989" name="Google Shape;989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990" name="Google Shape;990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991" name="Google Shape;991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992" name="Google Shape;992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993" name="Google Shape;993;p21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994" name="Google Shape;994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5" name="Google Shape;995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96" name="Google Shape;99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8" name="Google Shape;99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9" name="Google Shape;999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1" name="Google Shape;1001;p21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002" name="Google Shape;1002;p2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21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말랑이왕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004" name="Google Shape;1004;p21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8" name="Google Shape;1008;p21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" name="Google Shape;1009;p21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010" name="Google Shape;1010;p21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011" name="Google Shape;1011;p21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012" name="Google Shape;1012;p21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3" name="Google Shape;1013;p21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21"/>
          <p:cNvPicPr preferRelativeResize="0"/>
          <p:nvPr/>
        </p:nvPicPr>
        <p:blipFill rotWithShape="1">
          <a:blip r:embed="rId12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21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21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1017" name="Google Shape;1017;p21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1018" name="Google Shape;1018;p21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1019" name="Google Shape;1019;p2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0" name="Google Shape;1020;p2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1" name="Google Shape;1021;p2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22" name="Google Shape;1022;p2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23" name="Google Shape;1023;p21"/>
              <p:cNvPicPr preferRelativeResize="0"/>
              <p:nvPr/>
            </p:nvPicPr>
            <p:blipFill rotWithShape="1">
              <a:blip r:embed="rId12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4" name="Google Shape;1024;p21"/>
              <p:cNvPicPr preferRelativeResize="0"/>
              <p:nvPr/>
            </p:nvPicPr>
            <p:blipFill rotWithShape="1">
              <a:blip r:embed="rId12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5" name="Google Shape;1025;p21"/>
            <p:cNvPicPr preferRelativeResize="0"/>
            <p:nvPr/>
          </p:nvPicPr>
          <p:blipFill rotWithShape="1">
            <a:blip r:embed="rId12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Google Shape;102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1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300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31" name="Google Shape;1031;p21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1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1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21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1036" name="Google Shape;1036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21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038" name="Google Shape;1038;p21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39" name="Google Shape;1039;p21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40" name="Google Shape;1040;p21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41" name="Google Shape;1041;p21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042" name="Google Shape;1042;p21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21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1046" name="Google Shape;1046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p21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048" name="Google Shape;1048;p21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1049" name="Google Shape;1049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21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051" name="Google Shape;1051;p21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052" name="Google Shape;1052;p21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6" name="Google Shape;1056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50826" y="1875100"/>
            <a:ext cx="1936800" cy="1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96000" y="3362788"/>
            <a:ext cx="298800" cy="29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9" name="Google Shape;1059;p21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060" name="Google Shape;106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1" name="Google Shape;1061;p21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1062" name="Google Shape;1062;p21"/>
          <p:cNvSpPr/>
          <p:nvPr/>
        </p:nvSpPr>
        <p:spPr>
          <a:xfrm>
            <a:off x="4324113" y="46628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1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-&gt; 상태창</a:t>
            </a:r>
            <a:r>
              <a:rPr lang="ko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00" y="997200"/>
            <a:ext cx="8481600" cy="4147200"/>
          </a:xfrm>
          <a:prstGeom prst="roundRect">
            <a:avLst>
              <a:gd fmla="val 6338" name="adj"/>
            </a:avLst>
          </a:prstGeom>
          <a:noFill/>
          <a:ln>
            <a:noFill/>
          </a:ln>
        </p:spPr>
      </p:pic>
      <p:grpSp>
        <p:nvGrpSpPr>
          <p:cNvPr id="1069" name="Google Shape;1069;p22"/>
          <p:cNvGrpSpPr/>
          <p:nvPr/>
        </p:nvGrpSpPr>
        <p:grpSpPr>
          <a:xfrm>
            <a:off x="6879517" y="4506925"/>
            <a:ext cx="1915274" cy="485400"/>
            <a:chOff x="4579542" y="4021525"/>
            <a:chExt cx="1915274" cy="485400"/>
          </a:xfrm>
        </p:grpSpPr>
        <p:pic>
          <p:nvPicPr>
            <p:cNvPr id="1070" name="Google Shape;107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4" name="Google Shape;1074;p22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058123"/>
            <a:ext cx="643575" cy="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22"/>
          <p:cNvPicPr preferRelativeResize="0"/>
          <p:nvPr/>
        </p:nvPicPr>
        <p:blipFill rotWithShape="1">
          <a:blip r:embed="rId5">
            <a:alphaModFix/>
          </a:blip>
          <a:srcRect b="16171" l="0" r="70006" t="33259"/>
          <a:stretch/>
        </p:blipFill>
        <p:spPr>
          <a:xfrm>
            <a:off x="311700" y="1979400"/>
            <a:ext cx="914200" cy="924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6" name="Google Shape;1076;p22"/>
          <p:cNvGrpSpPr/>
          <p:nvPr/>
        </p:nvGrpSpPr>
        <p:grpSpPr>
          <a:xfrm>
            <a:off x="4579542" y="4506925"/>
            <a:ext cx="2391999" cy="485400"/>
            <a:chOff x="4579542" y="4021525"/>
            <a:chExt cx="2391999" cy="485400"/>
          </a:xfrm>
        </p:grpSpPr>
        <p:pic>
          <p:nvPicPr>
            <p:cNvPr id="1077" name="Google Shape;107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2" name="Google Shape;1082;p22"/>
          <p:cNvGrpSpPr/>
          <p:nvPr/>
        </p:nvGrpSpPr>
        <p:grpSpPr>
          <a:xfrm>
            <a:off x="2187542" y="4506925"/>
            <a:ext cx="2391999" cy="485400"/>
            <a:chOff x="4579542" y="4021525"/>
            <a:chExt cx="2391999" cy="485400"/>
          </a:xfrm>
        </p:grpSpPr>
        <p:pic>
          <p:nvPicPr>
            <p:cNvPr id="1083" name="Google Shape;108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5" name="Google Shape;108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7" name="Google Shape;10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8" name="Google Shape;1088;p22"/>
          <p:cNvGrpSpPr/>
          <p:nvPr/>
        </p:nvGrpSpPr>
        <p:grpSpPr>
          <a:xfrm>
            <a:off x="313192" y="4506925"/>
            <a:ext cx="1913599" cy="485400"/>
            <a:chOff x="5057942" y="4021525"/>
            <a:chExt cx="1913599" cy="485400"/>
          </a:xfrm>
        </p:grpSpPr>
        <p:pic>
          <p:nvPicPr>
            <p:cNvPr id="1089" name="Google Shape;108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1" name="Google Shape;109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" name="Google Shape;1093;p22"/>
          <p:cNvGrpSpPr/>
          <p:nvPr/>
        </p:nvGrpSpPr>
        <p:grpSpPr>
          <a:xfrm>
            <a:off x="4579542" y="4021525"/>
            <a:ext cx="2391999" cy="485400"/>
            <a:chOff x="4579542" y="4021525"/>
            <a:chExt cx="2391999" cy="485400"/>
          </a:xfrm>
        </p:grpSpPr>
        <p:pic>
          <p:nvPicPr>
            <p:cNvPr id="1094" name="Google Shape;109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9" name="Google Shape;1099;p22"/>
          <p:cNvGrpSpPr/>
          <p:nvPr/>
        </p:nvGrpSpPr>
        <p:grpSpPr>
          <a:xfrm>
            <a:off x="2187542" y="4021525"/>
            <a:ext cx="2391999" cy="485400"/>
            <a:chOff x="4579542" y="4021525"/>
            <a:chExt cx="2391999" cy="485400"/>
          </a:xfrm>
        </p:grpSpPr>
        <p:pic>
          <p:nvPicPr>
            <p:cNvPr id="1100" name="Google Shape;110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5" name="Google Shape;1105;p22"/>
          <p:cNvGrpSpPr/>
          <p:nvPr/>
        </p:nvGrpSpPr>
        <p:grpSpPr>
          <a:xfrm>
            <a:off x="313192" y="4021525"/>
            <a:ext cx="1913599" cy="485400"/>
            <a:chOff x="5057942" y="4021525"/>
            <a:chExt cx="1913599" cy="485400"/>
          </a:xfrm>
        </p:grpSpPr>
        <p:pic>
          <p:nvPicPr>
            <p:cNvPr id="1106" name="Google Shape;110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1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22"/>
          <p:cNvGrpSpPr/>
          <p:nvPr/>
        </p:nvGrpSpPr>
        <p:grpSpPr>
          <a:xfrm>
            <a:off x="6879517" y="4021525"/>
            <a:ext cx="1915274" cy="485400"/>
            <a:chOff x="4579542" y="4021525"/>
            <a:chExt cx="1915274" cy="485400"/>
          </a:xfrm>
        </p:grpSpPr>
        <p:pic>
          <p:nvPicPr>
            <p:cNvPr id="1111" name="Google Shape;111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95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79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342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6417" y="4021525"/>
              <a:ext cx="478399" cy="485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5" name="Google Shape;1115;p2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116" name="Google Shape;111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8" name="Google Shape;1118;p2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119" name="Google Shape;1119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120" name="Google Shape;1120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1" name="Google Shape;1121;p2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22" name="Google Shape;1122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23" name="Google Shape;1123;p2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24" name="Google Shape;1124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25" name="Google Shape;1125;p2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26" name="Google Shape;1126;p2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127" name="Google Shape;1127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8" name="Google Shape;112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9" name="Google Shape;1129;p2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1847" y="3647538"/>
            <a:ext cx="411290" cy="47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1" name="Google Shape;1131;p2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132" name="Google Shape;1132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133" name="Google Shape;1133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4" name="Google Shape;1134;p2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890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35" name="Google Shape;1135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36" name="Google Shape;1136;p2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37" name="Google Shape;1137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38" name="Google Shape;1138;p2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39" name="Google Shape;1139;p2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140" name="Google Shape;1140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1" name="Google Shape;1141;p22"/>
          <p:cNvSpPr txBox="1"/>
          <p:nvPr>
            <p:ph type="title"/>
          </p:nvPr>
        </p:nvSpPr>
        <p:spPr>
          <a:xfrm>
            <a:off x="311700" y="4450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(시스템 메뉴) -&gt; 던전 약탈 -&gt; [ 캠페인 ] - 전투</a:t>
            </a:r>
            <a:r>
              <a:rPr lang="ko" sz="1800"/>
              <a:t> </a:t>
            </a:r>
            <a:endParaRPr sz="1800"/>
          </a:p>
        </p:txBody>
      </p:sp>
      <p:pic>
        <p:nvPicPr>
          <p:cNvPr id="1142" name="Google Shape;114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934">
            <a:off x="4238466" y="3234157"/>
            <a:ext cx="1103700" cy="107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22"/>
          <p:cNvGrpSpPr/>
          <p:nvPr/>
        </p:nvGrpSpPr>
        <p:grpSpPr>
          <a:xfrm>
            <a:off x="3800313" y="1509337"/>
            <a:ext cx="1570200" cy="470056"/>
            <a:chOff x="3226875" y="1483475"/>
            <a:chExt cx="1570200" cy="470056"/>
          </a:xfrm>
        </p:grpSpPr>
        <p:pic>
          <p:nvPicPr>
            <p:cNvPr id="1144" name="Google Shape;1144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617107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2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666666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500</a:t>
              </a:r>
              <a:endParaRPr b="1" sz="1200">
                <a:solidFill>
                  <a:srgbClr val="666666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sp>
          <p:nvSpPr>
            <p:cNvPr id="1146" name="Google Shape;1146;p2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147" name="Google Shape;1147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488" y="1466338"/>
            <a:ext cx="20859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22"/>
          <p:cNvSpPr txBox="1"/>
          <p:nvPr/>
        </p:nvSpPr>
        <p:spPr>
          <a:xfrm>
            <a:off x="3800325" y="2011813"/>
            <a:ext cx="1570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00 : 00</a:t>
            </a:r>
            <a:endParaRPr b="1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149" name="Google Shape;1149;p22"/>
          <p:cNvSpPr txBox="1"/>
          <p:nvPr/>
        </p:nvSpPr>
        <p:spPr>
          <a:xfrm>
            <a:off x="1480450" y="1576825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 / 10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150" name="Google Shape;1150;p22"/>
          <p:cNvSpPr txBox="1"/>
          <p:nvPr/>
        </p:nvSpPr>
        <p:spPr>
          <a:xfrm>
            <a:off x="1480450" y="1713600"/>
            <a:ext cx="1031700" cy="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9 / 9</a:t>
            </a:r>
            <a:endParaRPr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1151" name="Google Shape;1151;p22"/>
          <p:cNvSpPr/>
          <p:nvPr/>
        </p:nvSpPr>
        <p:spPr>
          <a:xfrm>
            <a:off x="6658700" y="1132125"/>
            <a:ext cx="16746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22"/>
          <p:cNvSpPr/>
          <p:nvPr/>
        </p:nvSpPr>
        <p:spPr>
          <a:xfrm>
            <a:off x="6643150" y="1415100"/>
            <a:ext cx="1095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22"/>
          <p:cNvSpPr/>
          <p:nvPr/>
        </p:nvSpPr>
        <p:spPr>
          <a:xfrm rot="-5400000">
            <a:off x="6964600" y="1754975"/>
            <a:ext cx="53700" cy="69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22"/>
          <p:cNvSpPr/>
          <p:nvPr/>
        </p:nvSpPr>
        <p:spPr>
          <a:xfrm>
            <a:off x="7093550" y="1733375"/>
            <a:ext cx="1239900" cy="32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5770" y="2083803"/>
            <a:ext cx="109500" cy="1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22"/>
          <p:cNvSpPr txBox="1"/>
          <p:nvPr/>
        </p:nvSpPr>
        <p:spPr>
          <a:xfrm>
            <a:off x="890950" y="2087275"/>
            <a:ext cx="3666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300</a:t>
            </a:r>
            <a:endParaRPr b="1" sz="60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1157" name="Google Shape;1157;p22"/>
          <p:cNvGrpSpPr/>
          <p:nvPr/>
        </p:nvGrpSpPr>
        <p:grpSpPr>
          <a:xfrm>
            <a:off x="812275" y="3872663"/>
            <a:ext cx="7842709" cy="1121137"/>
            <a:chOff x="812275" y="3685088"/>
            <a:chExt cx="7842709" cy="1121137"/>
          </a:xfrm>
        </p:grpSpPr>
        <p:grpSp>
          <p:nvGrpSpPr>
            <p:cNvPr id="1158" name="Google Shape;1158;p22"/>
            <p:cNvGrpSpPr/>
            <p:nvPr/>
          </p:nvGrpSpPr>
          <p:grpSpPr>
            <a:xfrm>
              <a:off x="812275" y="4020275"/>
              <a:ext cx="815700" cy="752400"/>
              <a:chOff x="830675" y="3970450"/>
              <a:chExt cx="815700" cy="752400"/>
            </a:xfrm>
          </p:grpSpPr>
          <p:sp>
            <p:nvSpPr>
              <p:cNvPr id="1159" name="Google Shape;1159;p22"/>
              <p:cNvSpPr/>
              <p:nvPr/>
            </p:nvSpPr>
            <p:spPr>
              <a:xfrm>
                <a:off x="830675" y="3970450"/>
                <a:ext cx="815700" cy="752400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60" name="Google Shape;1160;p22"/>
              <p:cNvPicPr preferRelativeResize="0"/>
              <p:nvPr/>
            </p:nvPicPr>
            <p:blipFill rotWithShape="1">
              <a:blip r:embed="rId16">
                <a:alphaModFix amt="86000"/>
              </a:blip>
              <a:srcRect b="13837" l="893" r="78666" t="31141"/>
              <a:stretch/>
            </p:blipFill>
            <p:spPr>
              <a:xfrm>
                <a:off x="830675" y="3979675"/>
                <a:ext cx="815700" cy="7339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61" name="Google Shape;1161;p22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8137148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22"/>
            <p:cNvPicPr preferRelativeResize="0"/>
            <p:nvPr/>
          </p:nvPicPr>
          <p:blipFill rotWithShape="1">
            <a:blip r:embed="rId17">
              <a:alphaModFix amt="78000"/>
            </a:blip>
            <a:srcRect b="0" l="5336" r="79260" t="75142"/>
            <a:stretch/>
          </p:blipFill>
          <p:spPr>
            <a:xfrm flipH="1">
              <a:off x="7619323" y="4247525"/>
              <a:ext cx="517824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2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052999" y="4336126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2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123236" y="37479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2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8199099" y="3685088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22"/>
            <p:cNvPicPr preferRelativeResize="0"/>
            <p:nvPr/>
          </p:nvPicPr>
          <p:blipFill rotWithShape="1">
            <a:blip r:embed="rId17">
              <a:alphaModFix amt="78000"/>
            </a:blip>
            <a:srcRect b="0" l="52256" r="34183" t="75142"/>
            <a:stretch/>
          </p:blipFill>
          <p:spPr>
            <a:xfrm flipH="1">
              <a:off x="7661174" y="3699851"/>
              <a:ext cx="455885" cy="470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7" name="Google Shape;1167;p22"/>
            <p:cNvGrpSpPr/>
            <p:nvPr/>
          </p:nvGrpSpPr>
          <p:grpSpPr>
            <a:xfrm>
              <a:off x="3210449" y="4161426"/>
              <a:ext cx="2239988" cy="470100"/>
              <a:chOff x="3210449" y="4215526"/>
              <a:chExt cx="2239988" cy="470100"/>
            </a:xfrm>
          </p:grpSpPr>
          <p:pic>
            <p:nvPicPr>
              <p:cNvPr id="1168" name="Google Shape;1168;p2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657486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2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1125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0" name="Google Shape;1170;p2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544834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1" name="Google Shape;1171;p2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4994552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22"/>
              <p:cNvPicPr preferRelativeResize="0"/>
              <p:nvPr/>
            </p:nvPicPr>
            <p:blipFill rotWithShape="1">
              <a:blip r:embed="rId17">
                <a:alphaModFix amt="80000"/>
              </a:blip>
              <a:srcRect b="0" l="52256" r="34183" t="75142"/>
              <a:stretch/>
            </p:blipFill>
            <p:spPr>
              <a:xfrm flipH="1">
                <a:off x="3210449" y="4215526"/>
                <a:ext cx="455885" cy="47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3" name="Google Shape;1173;p22"/>
            <p:cNvPicPr preferRelativeResize="0"/>
            <p:nvPr/>
          </p:nvPicPr>
          <p:blipFill>
            <a:blip r:embed="rId18">
              <a:alphaModFix amt="69000"/>
            </a:blip>
            <a:stretch>
              <a:fillRect/>
            </a:stretch>
          </p:blipFill>
          <p:spPr>
            <a:xfrm>
              <a:off x="7114552" y="441464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22"/>
            <p:cNvPicPr preferRelativeResize="0"/>
            <p:nvPr/>
          </p:nvPicPr>
          <p:blipFill>
            <a:blip r:embed="rId19">
              <a:alphaModFix amt="71000"/>
            </a:blip>
            <a:stretch>
              <a:fillRect/>
            </a:stretch>
          </p:blipFill>
          <p:spPr>
            <a:xfrm>
              <a:off x="7188377" y="3833588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22"/>
            <p:cNvPicPr preferRelativeResize="0"/>
            <p:nvPr/>
          </p:nvPicPr>
          <p:blipFill>
            <a:blip r:embed="rId20">
              <a:alphaModFix amt="85000"/>
            </a:blip>
            <a:stretch>
              <a:fillRect/>
            </a:stretch>
          </p:blipFill>
          <p:spPr>
            <a:xfrm>
              <a:off x="8192666" y="4290423"/>
              <a:ext cx="385200" cy="3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22"/>
            <p:cNvPicPr preferRelativeResize="0"/>
            <p:nvPr/>
          </p:nvPicPr>
          <p:blipFill>
            <a:blip r:embed="rId21">
              <a:alphaModFix amt="85000"/>
            </a:blip>
            <a:stretch>
              <a:fillRect/>
            </a:stretch>
          </p:blipFill>
          <p:spPr>
            <a:xfrm rot="-5400000">
              <a:off x="7680504" y="4288371"/>
              <a:ext cx="378000" cy="385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7" name="Google Shape;1177;p22"/>
          <p:cNvPicPr preferRelativeResize="0"/>
          <p:nvPr/>
        </p:nvPicPr>
        <p:blipFill>
          <a:blip r:embed="rId22">
            <a:alphaModFix amt="78000"/>
          </a:blip>
          <a:stretch>
            <a:fillRect/>
          </a:stretch>
        </p:blipFill>
        <p:spPr>
          <a:xfrm>
            <a:off x="2748361" y="1509339"/>
            <a:ext cx="306000" cy="33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2"/>
          <p:cNvPicPr preferRelativeResize="0"/>
          <p:nvPr/>
        </p:nvPicPr>
        <p:blipFill rotWithShape="1">
          <a:blip r:embed="rId23">
            <a:alphaModFix amt="80000"/>
          </a:blip>
          <a:srcRect b="86711" l="11871" r="74884" t="0"/>
          <a:stretch/>
        </p:blipFill>
        <p:spPr>
          <a:xfrm>
            <a:off x="3140911" y="1555567"/>
            <a:ext cx="322925" cy="3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22"/>
          <p:cNvPicPr preferRelativeResize="0"/>
          <p:nvPr/>
        </p:nvPicPr>
        <p:blipFill rotWithShape="1">
          <a:blip r:embed="rId5">
            <a:alphaModFix/>
          </a:blip>
          <a:srcRect b="0" l="0" r="70006" t="33257"/>
          <a:stretch/>
        </p:blipFill>
        <p:spPr>
          <a:xfrm>
            <a:off x="311700" y="2887100"/>
            <a:ext cx="1108475" cy="12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22"/>
          <p:cNvPicPr preferRelativeResize="0"/>
          <p:nvPr/>
        </p:nvPicPr>
        <p:blipFill rotWithShape="1">
          <a:blip r:embed="rId5">
            <a:alphaModFix/>
          </a:blip>
          <a:srcRect b="66376" l="0" r="93733" t="7081"/>
          <a:stretch/>
        </p:blipFill>
        <p:spPr>
          <a:xfrm flipH="1">
            <a:off x="329225" y="3491050"/>
            <a:ext cx="259800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2"/>
          <p:cNvPicPr preferRelativeResize="0"/>
          <p:nvPr/>
        </p:nvPicPr>
        <p:blipFill rotWithShape="1">
          <a:blip r:embed="rId5">
            <a:alphaModFix/>
          </a:blip>
          <a:srcRect b="66376" l="0" r="90080" t="7081"/>
          <a:stretch/>
        </p:blipFill>
        <p:spPr>
          <a:xfrm>
            <a:off x="563166" y="3491050"/>
            <a:ext cx="411275" cy="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22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2292638"/>
            <a:ext cx="411275" cy="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22"/>
          <p:cNvPicPr preferRelativeResize="0"/>
          <p:nvPr/>
        </p:nvPicPr>
        <p:blipFill rotWithShape="1">
          <a:blip r:embed="rId5">
            <a:alphaModFix/>
          </a:blip>
          <a:srcRect b="8584" l="58117" r="28389" t="82282"/>
          <a:stretch/>
        </p:blipFill>
        <p:spPr>
          <a:xfrm>
            <a:off x="329225" y="1371388"/>
            <a:ext cx="41127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22"/>
          <p:cNvSpPr/>
          <p:nvPr/>
        </p:nvSpPr>
        <p:spPr>
          <a:xfrm>
            <a:off x="4413725" y="3281100"/>
            <a:ext cx="782400" cy="89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2"/>
          <p:cNvSpPr/>
          <p:nvPr/>
        </p:nvSpPr>
        <p:spPr>
          <a:xfrm>
            <a:off x="5876300" y="3324600"/>
            <a:ext cx="782400" cy="893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22"/>
          <p:cNvSpPr/>
          <p:nvPr/>
        </p:nvSpPr>
        <p:spPr>
          <a:xfrm>
            <a:off x="5155175" y="3707300"/>
            <a:ext cx="259800" cy="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2"/>
          <p:cNvSpPr/>
          <p:nvPr/>
        </p:nvSpPr>
        <p:spPr>
          <a:xfrm flipH="1">
            <a:off x="5616500" y="3707300"/>
            <a:ext cx="259800" cy="8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